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09" r:id="rId2"/>
  </p:sldMasterIdLst>
  <p:notesMasterIdLst>
    <p:notesMasterId r:id="rId15"/>
  </p:notesMasterIdLst>
  <p:handoutMasterIdLst>
    <p:handoutMasterId r:id="rId16"/>
  </p:handoutMasterIdLst>
  <p:sldIdLst>
    <p:sldId id="517" r:id="rId3"/>
    <p:sldId id="518" r:id="rId4"/>
    <p:sldId id="519" r:id="rId5"/>
    <p:sldId id="520" r:id="rId6"/>
    <p:sldId id="521" r:id="rId7"/>
    <p:sldId id="522" r:id="rId8"/>
    <p:sldId id="523" r:id="rId9"/>
    <p:sldId id="524" r:id="rId10"/>
    <p:sldId id="525" r:id="rId11"/>
    <p:sldId id="526" r:id="rId12"/>
    <p:sldId id="527" r:id="rId13"/>
    <p:sldId id="528" r:id="rId14"/>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AFCDDFF-216D-3B32-A189-D2DEBC003081}"/>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68F9CEFD-4FCF-BC6F-58BF-EF0F4C077F4A}"/>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11/13/2022 am</a:t>
            </a:r>
          </a:p>
        </p:txBody>
      </p:sp>
      <p:sp>
        <p:nvSpPr>
          <p:cNvPr id="4" name="Footer Placeholder 3">
            <a:extLst>
              <a:ext uri="{FF2B5EF4-FFF2-40B4-BE49-F238E27FC236}">
                <a16:creationId xmlns:a16="http://schemas.microsoft.com/office/drawing/2014/main" id="{A37AE27F-0125-B065-693D-EF56A9565285}"/>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James Hicks</a:t>
            </a:r>
          </a:p>
        </p:txBody>
      </p:sp>
      <p:sp>
        <p:nvSpPr>
          <p:cNvPr id="5" name="Slide Number Placeholder 4">
            <a:extLst>
              <a:ext uri="{FF2B5EF4-FFF2-40B4-BE49-F238E27FC236}">
                <a16:creationId xmlns:a16="http://schemas.microsoft.com/office/drawing/2014/main" id="{8D631AB7-D4EE-5F25-9E30-3B6F7F436BC7}"/>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F44B787C-D5B5-4C50-BBE2-9A1EC3F8507E}"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516273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11/13/2022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James Hicks</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92559E2C-5FC3-4A33-8BF9-CEED19B4F54B}" type="slidenum">
              <a:rPr lang="en-US" smtClean="0"/>
              <a:t>‹#›</a:t>
            </a:fld>
            <a:endParaRPr lang="en-US"/>
          </a:p>
        </p:txBody>
      </p:sp>
    </p:spTree>
    <p:extLst>
      <p:ext uri="{BB962C8B-B14F-4D97-AF65-F5344CB8AC3E}">
        <p14:creationId xmlns:p14="http://schemas.microsoft.com/office/powerpoint/2010/main" val="61994665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59D6EBCB-4EA7-B127-CECF-230C86842C7A}"/>
              </a:ext>
            </a:extLst>
          </p:cNvPr>
          <p:cNvGrpSpPr>
            <a:grpSpLocks/>
          </p:cNvGrpSpPr>
          <p:nvPr/>
        </p:nvGrpSpPr>
        <p:grpSpPr bwMode="auto">
          <a:xfrm>
            <a:off x="0" y="0"/>
            <a:ext cx="9140825" cy="6850063"/>
            <a:chOff x="0" y="0"/>
            <a:chExt cx="5758" cy="4315"/>
          </a:xfrm>
        </p:grpSpPr>
        <p:grpSp>
          <p:nvGrpSpPr>
            <p:cNvPr id="3" name="Group 3">
              <a:extLst>
                <a:ext uri="{FF2B5EF4-FFF2-40B4-BE49-F238E27FC236}">
                  <a16:creationId xmlns:a16="http://schemas.microsoft.com/office/drawing/2014/main" id="{B11D27F9-5519-3AC7-3055-6373108F6A8B}"/>
                </a:ext>
              </a:extLst>
            </p:cNvPr>
            <p:cNvGrpSpPr>
              <a:grpSpLocks/>
            </p:cNvGrpSpPr>
            <p:nvPr userDrawn="1"/>
          </p:nvGrpSpPr>
          <p:grpSpPr bwMode="auto">
            <a:xfrm>
              <a:off x="1728" y="2230"/>
              <a:ext cx="4027" cy="2085"/>
              <a:chOff x="1728" y="2230"/>
              <a:chExt cx="4027" cy="2085"/>
            </a:xfrm>
          </p:grpSpPr>
          <p:sp>
            <p:nvSpPr>
              <p:cNvPr id="6" name="Freeform 4">
                <a:extLst>
                  <a:ext uri="{FF2B5EF4-FFF2-40B4-BE49-F238E27FC236}">
                    <a16:creationId xmlns:a16="http://schemas.microsoft.com/office/drawing/2014/main" id="{204A2301-D285-245A-9711-1271E6147656}"/>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p:spPr>
            <p:txBody>
              <a:bodyPr/>
              <a:lstStyle/>
              <a:p>
                <a:pPr>
                  <a:defRPr/>
                </a:pPr>
                <a:endParaRPr lang="en-US"/>
              </a:p>
            </p:txBody>
          </p:sp>
          <p:sp>
            <p:nvSpPr>
              <p:cNvPr id="7" name="Freeform 5">
                <a:extLst>
                  <a:ext uri="{FF2B5EF4-FFF2-40B4-BE49-F238E27FC236}">
                    <a16:creationId xmlns:a16="http://schemas.microsoft.com/office/drawing/2014/main" id="{EEE5A574-2605-35A4-CA88-2EAE7A3FE7E0}"/>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p:spPr>
            <p:txBody>
              <a:bodyPr/>
              <a:lstStyle/>
              <a:p>
                <a:pPr>
                  <a:defRPr/>
                </a:pPr>
                <a:endParaRPr lang="en-US"/>
              </a:p>
            </p:txBody>
          </p:sp>
          <p:sp>
            <p:nvSpPr>
              <p:cNvPr id="8" name="Freeform 6">
                <a:extLst>
                  <a:ext uri="{FF2B5EF4-FFF2-40B4-BE49-F238E27FC236}">
                    <a16:creationId xmlns:a16="http://schemas.microsoft.com/office/drawing/2014/main" id="{A1D124DF-8FDB-6CA4-4119-706A31FA6030}"/>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p:spPr>
            <p:txBody>
              <a:bodyPr/>
              <a:lstStyle/>
              <a:p>
                <a:pPr>
                  <a:defRPr/>
                </a:pPr>
                <a:endParaRPr lang="en-US"/>
              </a:p>
            </p:txBody>
          </p:sp>
          <p:sp>
            <p:nvSpPr>
              <p:cNvPr id="9" name="Freeform 7">
                <a:extLst>
                  <a:ext uri="{FF2B5EF4-FFF2-40B4-BE49-F238E27FC236}">
                    <a16:creationId xmlns:a16="http://schemas.microsoft.com/office/drawing/2014/main" id="{7D917DFE-3E83-8E01-BEE3-C62CF5FF3AB6}"/>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8">
                <a:extLst>
                  <a:ext uri="{FF2B5EF4-FFF2-40B4-BE49-F238E27FC236}">
                    <a16:creationId xmlns:a16="http://schemas.microsoft.com/office/drawing/2014/main" id="{2F514A49-75C9-4C45-EF6A-83133BC43D91}"/>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p:spPr>
            <p:txBody>
              <a:bodyPr/>
              <a:lstStyle/>
              <a:p>
                <a:pPr>
                  <a:defRPr/>
                </a:pPr>
                <a:endParaRPr lang="en-US"/>
              </a:p>
            </p:txBody>
          </p:sp>
        </p:grpSp>
        <p:sp>
          <p:nvSpPr>
            <p:cNvPr id="4" name="Freeform 9">
              <a:extLst>
                <a:ext uri="{FF2B5EF4-FFF2-40B4-BE49-F238E27FC236}">
                  <a16:creationId xmlns:a16="http://schemas.microsoft.com/office/drawing/2014/main" id="{6D09B100-665F-25ED-7847-572571BCE23F}"/>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p:spPr>
          <p:txBody>
            <a:bodyPr/>
            <a:lstStyle/>
            <a:p>
              <a:pPr>
                <a:defRPr/>
              </a:pPr>
              <a:endParaRPr lang="en-US"/>
            </a:p>
          </p:txBody>
        </p:sp>
        <p:sp>
          <p:nvSpPr>
            <p:cNvPr id="5" name="Freeform 10">
              <a:extLst>
                <a:ext uri="{FF2B5EF4-FFF2-40B4-BE49-F238E27FC236}">
                  <a16:creationId xmlns:a16="http://schemas.microsoft.com/office/drawing/2014/main" id="{B233706A-D11F-038E-B438-EE019DD66C94}"/>
                </a:ext>
              </a:extLst>
            </p:cNvPr>
            <p:cNvSpPr>
              <a:spLocks/>
            </p:cNvSpPr>
            <p:nvPr/>
          </p:nvSpPr>
          <p:spPr bwMode="hidden">
            <a:xfrm>
              <a:off x="0" y="0"/>
              <a:ext cx="5758" cy="1776"/>
            </a:xfrm>
            <a:custGeom>
              <a:avLst/>
              <a:gdLst>
                <a:gd name="T0" fmla="*/ 0 w 5740"/>
                <a:gd name="T1" fmla="*/ 0 h 1906"/>
                <a:gd name="T2" fmla="*/ 0 w 5740"/>
                <a:gd name="T3" fmla="*/ 1437 h 1906"/>
                <a:gd name="T4" fmla="*/ 5812 w 5740"/>
                <a:gd name="T5" fmla="*/ 1437 h 1906"/>
                <a:gd name="T6" fmla="*/ 581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altLang="en-US" noProof="0"/>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11" name="Rectangle 13">
            <a:extLst>
              <a:ext uri="{FF2B5EF4-FFF2-40B4-BE49-F238E27FC236}">
                <a16:creationId xmlns:a16="http://schemas.microsoft.com/office/drawing/2014/main" id="{509C14A1-7B42-ED79-0EAD-395783A5DB2E}"/>
              </a:ext>
            </a:extLst>
          </p:cNvPr>
          <p:cNvSpPr>
            <a:spLocks noGrp="1" noChangeArrowheads="1"/>
          </p:cNvSpPr>
          <p:nvPr>
            <p:ph type="dt" sz="quarter" idx="10"/>
          </p:nvPr>
        </p:nvSpPr>
        <p:spPr>
          <a:xfrm>
            <a:off x="457200" y="6248400"/>
            <a:ext cx="2133600" cy="476250"/>
          </a:xfrm>
        </p:spPr>
        <p:txBody>
          <a:bodyPr/>
          <a:lstStyle>
            <a:lvl1pPr>
              <a:defRPr/>
            </a:lvl1pPr>
          </a:lstStyle>
          <a:p>
            <a:pPr>
              <a:defRPr/>
            </a:pPr>
            <a:endParaRPr lang="en-US" altLang="en-US"/>
          </a:p>
        </p:txBody>
      </p:sp>
      <p:sp>
        <p:nvSpPr>
          <p:cNvPr id="12" name="Rectangle 14">
            <a:extLst>
              <a:ext uri="{FF2B5EF4-FFF2-40B4-BE49-F238E27FC236}">
                <a16:creationId xmlns:a16="http://schemas.microsoft.com/office/drawing/2014/main" id="{A021FC56-4E67-BCFC-8D58-33B935DAED62}"/>
              </a:ext>
            </a:extLst>
          </p:cNvPr>
          <p:cNvSpPr>
            <a:spLocks noGrp="1" noChangeArrowheads="1"/>
          </p:cNvSpPr>
          <p:nvPr>
            <p:ph type="ftr" sz="quarter" idx="11"/>
          </p:nvPr>
        </p:nvSpPr>
        <p:spPr>
          <a:xfrm>
            <a:off x="3124200" y="6251575"/>
            <a:ext cx="2895600" cy="476250"/>
          </a:xfrm>
        </p:spPr>
        <p:txBody>
          <a:bodyPr/>
          <a:lstStyle>
            <a:lvl1pPr>
              <a:defRPr/>
            </a:lvl1pPr>
          </a:lstStyle>
          <a:p>
            <a:pPr>
              <a:defRPr/>
            </a:pPr>
            <a:endParaRPr lang="en-US" altLang="en-US"/>
          </a:p>
        </p:txBody>
      </p:sp>
      <p:sp>
        <p:nvSpPr>
          <p:cNvPr id="13" name="Rectangle 15">
            <a:extLst>
              <a:ext uri="{FF2B5EF4-FFF2-40B4-BE49-F238E27FC236}">
                <a16:creationId xmlns:a16="http://schemas.microsoft.com/office/drawing/2014/main" id="{0A626F16-4B01-2A56-2C11-5C6D38A49457}"/>
              </a:ext>
            </a:extLst>
          </p:cNvPr>
          <p:cNvSpPr>
            <a:spLocks noGrp="1" noChangeArrowheads="1"/>
          </p:cNvSpPr>
          <p:nvPr>
            <p:ph type="sldNum" sz="quarter" idx="12"/>
          </p:nvPr>
        </p:nvSpPr>
        <p:spPr>
          <a:xfrm>
            <a:off x="6553200" y="6254750"/>
            <a:ext cx="2133600" cy="476250"/>
          </a:xfrm>
        </p:spPr>
        <p:txBody>
          <a:bodyPr/>
          <a:lstStyle>
            <a:lvl1pPr>
              <a:defRPr/>
            </a:lvl1pPr>
          </a:lstStyle>
          <a:p>
            <a:pPr>
              <a:defRPr/>
            </a:pPr>
            <a:fld id="{8F147BE3-16FE-484C-AB93-9CDEE5142A8D}" type="slidenum">
              <a:rPr lang="en-US" altLang="en-US"/>
              <a:pPr>
                <a:defRPr/>
              </a:pPr>
              <a:t>‹#›</a:t>
            </a:fld>
            <a:endParaRPr lang="en-US" altLang="en-US"/>
          </a:p>
        </p:txBody>
      </p:sp>
    </p:spTree>
    <p:extLst>
      <p:ext uri="{BB962C8B-B14F-4D97-AF65-F5344CB8AC3E}">
        <p14:creationId xmlns:p14="http://schemas.microsoft.com/office/powerpoint/2010/main" val="1521892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C2D65A1-3066-81E9-2DB8-828F79810A6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91265D19-5C9C-3CE3-37E4-417DAFAA6FD9}"/>
              </a:ext>
            </a:extLst>
          </p:cNvPr>
          <p:cNvSpPr>
            <a:spLocks noGrp="1" noChangeArrowheads="1"/>
          </p:cNvSpPr>
          <p:nvPr>
            <p:ph type="sldNum" sz="quarter" idx="11"/>
          </p:nvPr>
        </p:nvSpPr>
        <p:spPr>
          <a:ln/>
        </p:spPr>
        <p:txBody>
          <a:bodyPr/>
          <a:lstStyle>
            <a:lvl1pPr>
              <a:defRPr/>
            </a:lvl1pPr>
          </a:lstStyle>
          <a:p>
            <a:pPr>
              <a:defRPr/>
            </a:pPr>
            <a:fld id="{30B3DB64-68C9-4D6C-AA72-FB9770BCFE38}" type="slidenum">
              <a:rPr lang="en-US" altLang="en-US"/>
              <a:pPr>
                <a:defRPr/>
              </a:pPr>
              <a:t>‹#›</a:t>
            </a:fld>
            <a:endParaRPr lang="en-US" altLang="en-US"/>
          </a:p>
        </p:txBody>
      </p:sp>
      <p:sp>
        <p:nvSpPr>
          <p:cNvPr id="6" name="Rectangle 14">
            <a:extLst>
              <a:ext uri="{FF2B5EF4-FFF2-40B4-BE49-F238E27FC236}">
                <a16:creationId xmlns:a16="http://schemas.microsoft.com/office/drawing/2014/main" id="{32B35FB9-3728-2B1F-E095-9ED804E461DF}"/>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11653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4EA62932-4BA5-5149-AAC8-DE5E138C4BA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FA509FAA-0F22-BB50-21FE-C7B76B794BC4}"/>
              </a:ext>
            </a:extLst>
          </p:cNvPr>
          <p:cNvSpPr>
            <a:spLocks noGrp="1" noChangeArrowheads="1"/>
          </p:cNvSpPr>
          <p:nvPr>
            <p:ph type="sldNum" sz="quarter" idx="11"/>
          </p:nvPr>
        </p:nvSpPr>
        <p:spPr>
          <a:ln/>
        </p:spPr>
        <p:txBody>
          <a:bodyPr/>
          <a:lstStyle>
            <a:lvl1pPr>
              <a:defRPr/>
            </a:lvl1pPr>
          </a:lstStyle>
          <a:p>
            <a:pPr>
              <a:defRPr/>
            </a:pPr>
            <a:fld id="{345DF365-3BA3-4110-8AEF-C7818CE5406E}" type="slidenum">
              <a:rPr lang="en-US" altLang="en-US"/>
              <a:pPr>
                <a:defRPr/>
              </a:pPr>
              <a:t>‹#›</a:t>
            </a:fld>
            <a:endParaRPr lang="en-US" altLang="en-US"/>
          </a:p>
        </p:txBody>
      </p:sp>
      <p:sp>
        <p:nvSpPr>
          <p:cNvPr id="6" name="Rectangle 14">
            <a:extLst>
              <a:ext uri="{FF2B5EF4-FFF2-40B4-BE49-F238E27FC236}">
                <a16:creationId xmlns:a16="http://schemas.microsoft.com/office/drawing/2014/main" id="{9C040B4D-4EF1-F50E-CA81-DAC77FA1E79A}"/>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619147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59D6EBCB-4EA7-B127-CECF-230C86842C7A}"/>
              </a:ext>
            </a:extLst>
          </p:cNvPr>
          <p:cNvGrpSpPr>
            <a:grpSpLocks/>
          </p:cNvGrpSpPr>
          <p:nvPr/>
        </p:nvGrpSpPr>
        <p:grpSpPr bwMode="auto">
          <a:xfrm>
            <a:off x="0" y="0"/>
            <a:ext cx="9140825" cy="6850063"/>
            <a:chOff x="0" y="0"/>
            <a:chExt cx="5758" cy="4315"/>
          </a:xfrm>
        </p:grpSpPr>
        <p:grpSp>
          <p:nvGrpSpPr>
            <p:cNvPr id="3" name="Group 3">
              <a:extLst>
                <a:ext uri="{FF2B5EF4-FFF2-40B4-BE49-F238E27FC236}">
                  <a16:creationId xmlns:a16="http://schemas.microsoft.com/office/drawing/2014/main" id="{B11D27F9-5519-3AC7-3055-6373108F6A8B}"/>
                </a:ext>
              </a:extLst>
            </p:cNvPr>
            <p:cNvGrpSpPr>
              <a:grpSpLocks/>
            </p:cNvGrpSpPr>
            <p:nvPr userDrawn="1"/>
          </p:nvGrpSpPr>
          <p:grpSpPr bwMode="auto">
            <a:xfrm>
              <a:off x="1728" y="2230"/>
              <a:ext cx="4027" cy="2085"/>
              <a:chOff x="1728" y="2230"/>
              <a:chExt cx="4027" cy="2085"/>
            </a:xfrm>
          </p:grpSpPr>
          <p:sp>
            <p:nvSpPr>
              <p:cNvPr id="6" name="Freeform 4">
                <a:extLst>
                  <a:ext uri="{FF2B5EF4-FFF2-40B4-BE49-F238E27FC236}">
                    <a16:creationId xmlns:a16="http://schemas.microsoft.com/office/drawing/2014/main" id="{204A2301-D285-245A-9711-1271E6147656}"/>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p:spPr>
            <p:txBody>
              <a:bodyPr/>
              <a:lstStyle/>
              <a:p>
                <a:pPr>
                  <a:defRPr/>
                </a:pPr>
                <a:endParaRPr lang="en-US"/>
              </a:p>
            </p:txBody>
          </p:sp>
          <p:sp>
            <p:nvSpPr>
              <p:cNvPr id="7" name="Freeform 5">
                <a:extLst>
                  <a:ext uri="{FF2B5EF4-FFF2-40B4-BE49-F238E27FC236}">
                    <a16:creationId xmlns:a16="http://schemas.microsoft.com/office/drawing/2014/main" id="{EEE5A574-2605-35A4-CA88-2EAE7A3FE7E0}"/>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p:spPr>
            <p:txBody>
              <a:bodyPr/>
              <a:lstStyle/>
              <a:p>
                <a:pPr>
                  <a:defRPr/>
                </a:pPr>
                <a:endParaRPr lang="en-US"/>
              </a:p>
            </p:txBody>
          </p:sp>
          <p:sp>
            <p:nvSpPr>
              <p:cNvPr id="8" name="Freeform 6">
                <a:extLst>
                  <a:ext uri="{FF2B5EF4-FFF2-40B4-BE49-F238E27FC236}">
                    <a16:creationId xmlns:a16="http://schemas.microsoft.com/office/drawing/2014/main" id="{A1D124DF-8FDB-6CA4-4119-706A31FA6030}"/>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p:spPr>
            <p:txBody>
              <a:bodyPr/>
              <a:lstStyle/>
              <a:p>
                <a:pPr>
                  <a:defRPr/>
                </a:pPr>
                <a:endParaRPr lang="en-US"/>
              </a:p>
            </p:txBody>
          </p:sp>
          <p:sp>
            <p:nvSpPr>
              <p:cNvPr id="9" name="Freeform 7">
                <a:extLst>
                  <a:ext uri="{FF2B5EF4-FFF2-40B4-BE49-F238E27FC236}">
                    <a16:creationId xmlns:a16="http://schemas.microsoft.com/office/drawing/2014/main" id="{7D917DFE-3E83-8E01-BEE3-C62CF5FF3AB6}"/>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8">
                <a:extLst>
                  <a:ext uri="{FF2B5EF4-FFF2-40B4-BE49-F238E27FC236}">
                    <a16:creationId xmlns:a16="http://schemas.microsoft.com/office/drawing/2014/main" id="{2F514A49-75C9-4C45-EF6A-83133BC43D91}"/>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p:spPr>
            <p:txBody>
              <a:bodyPr/>
              <a:lstStyle/>
              <a:p>
                <a:pPr>
                  <a:defRPr/>
                </a:pPr>
                <a:endParaRPr lang="en-US"/>
              </a:p>
            </p:txBody>
          </p:sp>
        </p:grpSp>
        <p:sp>
          <p:nvSpPr>
            <p:cNvPr id="4" name="Freeform 9">
              <a:extLst>
                <a:ext uri="{FF2B5EF4-FFF2-40B4-BE49-F238E27FC236}">
                  <a16:creationId xmlns:a16="http://schemas.microsoft.com/office/drawing/2014/main" id="{6D09B100-665F-25ED-7847-572571BCE23F}"/>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p:spPr>
          <p:txBody>
            <a:bodyPr/>
            <a:lstStyle/>
            <a:p>
              <a:pPr>
                <a:defRPr/>
              </a:pPr>
              <a:endParaRPr lang="en-US"/>
            </a:p>
          </p:txBody>
        </p:sp>
        <p:sp>
          <p:nvSpPr>
            <p:cNvPr id="5" name="Freeform 10">
              <a:extLst>
                <a:ext uri="{FF2B5EF4-FFF2-40B4-BE49-F238E27FC236}">
                  <a16:creationId xmlns:a16="http://schemas.microsoft.com/office/drawing/2014/main" id="{B233706A-D11F-038E-B438-EE019DD66C94}"/>
                </a:ext>
              </a:extLst>
            </p:cNvPr>
            <p:cNvSpPr>
              <a:spLocks/>
            </p:cNvSpPr>
            <p:nvPr/>
          </p:nvSpPr>
          <p:spPr bwMode="hidden">
            <a:xfrm>
              <a:off x="0" y="0"/>
              <a:ext cx="5758" cy="1776"/>
            </a:xfrm>
            <a:custGeom>
              <a:avLst/>
              <a:gdLst>
                <a:gd name="T0" fmla="*/ 0 w 5740"/>
                <a:gd name="T1" fmla="*/ 0 h 1906"/>
                <a:gd name="T2" fmla="*/ 0 w 5740"/>
                <a:gd name="T3" fmla="*/ 1437 h 1906"/>
                <a:gd name="T4" fmla="*/ 5812 w 5740"/>
                <a:gd name="T5" fmla="*/ 1437 h 1906"/>
                <a:gd name="T6" fmla="*/ 581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altLang="en-US" noProof="0"/>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11" name="Rectangle 13">
            <a:extLst>
              <a:ext uri="{FF2B5EF4-FFF2-40B4-BE49-F238E27FC236}">
                <a16:creationId xmlns:a16="http://schemas.microsoft.com/office/drawing/2014/main" id="{509C14A1-7B42-ED79-0EAD-395783A5DB2E}"/>
              </a:ext>
            </a:extLst>
          </p:cNvPr>
          <p:cNvSpPr>
            <a:spLocks noGrp="1" noChangeArrowheads="1"/>
          </p:cNvSpPr>
          <p:nvPr>
            <p:ph type="dt" sz="quarter" idx="10"/>
          </p:nvPr>
        </p:nvSpPr>
        <p:spPr>
          <a:xfrm>
            <a:off x="457200" y="6248400"/>
            <a:ext cx="2133600" cy="476250"/>
          </a:xfrm>
        </p:spPr>
        <p:txBody>
          <a:bodyPr/>
          <a:lstStyle>
            <a:lvl1pPr>
              <a:defRPr/>
            </a:lvl1pPr>
          </a:lstStyle>
          <a:p>
            <a:pPr>
              <a:defRPr/>
            </a:pPr>
            <a:endParaRPr lang="en-US" altLang="en-US"/>
          </a:p>
        </p:txBody>
      </p:sp>
      <p:sp>
        <p:nvSpPr>
          <p:cNvPr id="12" name="Rectangle 14">
            <a:extLst>
              <a:ext uri="{FF2B5EF4-FFF2-40B4-BE49-F238E27FC236}">
                <a16:creationId xmlns:a16="http://schemas.microsoft.com/office/drawing/2014/main" id="{A021FC56-4E67-BCFC-8D58-33B935DAED62}"/>
              </a:ext>
            </a:extLst>
          </p:cNvPr>
          <p:cNvSpPr>
            <a:spLocks noGrp="1" noChangeArrowheads="1"/>
          </p:cNvSpPr>
          <p:nvPr>
            <p:ph type="ftr" sz="quarter" idx="11"/>
          </p:nvPr>
        </p:nvSpPr>
        <p:spPr>
          <a:xfrm>
            <a:off x="3124200" y="6251575"/>
            <a:ext cx="2895600" cy="476250"/>
          </a:xfrm>
        </p:spPr>
        <p:txBody>
          <a:bodyPr/>
          <a:lstStyle>
            <a:lvl1pPr>
              <a:defRPr/>
            </a:lvl1pPr>
          </a:lstStyle>
          <a:p>
            <a:pPr>
              <a:defRPr/>
            </a:pPr>
            <a:endParaRPr lang="en-US" altLang="en-US"/>
          </a:p>
        </p:txBody>
      </p:sp>
      <p:sp>
        <p:nvSpPr>
          <p:cNvPr id="13" name="Rectangle 15">
            <a:extLst>
              <a:ext uri="{FF2B5EF4-FFF2-40B4-BE49-F238E27FC236}">
                <a16:creationId xmlns:a16="http://schemas.microsoft.com/office/drawing/2014/main" id="{0A626F16-4B01-2A56-2C11-5C6D38A49457}"/>
              </a:ext>
            </a:extLst>
          </p:cNvPr>
          <p:cNvSpPr>
            <a:spLocks noGrp="1" noChangeArrowheads="1"/>
          </p:cNvSpPr>
          <p:nvPr>
            <p:ph type="sldNum" sz="quarter" idx="12"/>
          </p:nvPr>
        </p:nvSpPr>
        <p:spPr>
          <a:xfrm>
            <a:off x="6553200" y="6254750"/>
            <a:ext cx="2133600" cy="476250"/>
          </a:xfrm>
        </p:spPr>
        <p:txBody>
          <a:bodyPr/>
          <a:lstStyle>
            <a:lvl1pPr>
              <a:defRPr/>
            </a:lvl1pPr>
          </a:lstStyle>
          <a:p>
            <a:pPr>
              <a:defRPr/>
            </a:pPr>
            <a:fld id="{8F147BE3-16FE-484C-AB93-9CDEE5142A8D}" type="slidenum">
              <a:rPr lang="en-US" altLang="en-US"/>
              <a:pPr>
                <a:defRPr/>
              </a:pPr>
              <a:t>‹#›</a:t>
            </a:fld>
            <a:endParaRPr lang="en-US" altLang="en-US"/>
          </a:p>
        </p:txBody>
      </p:sp>
    </p:spTree>
    <p:extLst>
      <p:ext uri="{BB962C8B-B14F-4D97-AF65-F5344CB8AC3E}">
        <p14:creationId xmlns:p14="http://schemas.microsoft.com/office/powerpoint/2010/main" val="1847910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BF3C4E3C-E18B-5691-6AAB-B9B1E8074C0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29051C26-C2B8-3CE4-CD10-23609E2BA2E4}"/>
              </a:ext>
            </a:extLst>
          </p:cNvPr>
          <p:cNvSpPr>
            <a:spLocks noGrp="1" noChangeArrowheads="1"/>
          </p:cNvSpPr>
          <p:nvPr>
            <p:ph type="sldNum" sz="quarter" idx="11"/>
          </p:nvPr>
        </p:nvSpPr>
        <p:spPr>
          <a:ln/>
        </p:spPr>
        <p:txBody>
          <a:bodyPr/>
          <a:lstStyle>
            <a:lvl1pPr>
              <a:defRPr/>
            </a:lvl1pPr>
          </a:lstStyle>
          <a:p>
            <a:pPr>
              <a:defRPr/>
            </a:pPr>
            <a:fld id="{1DEED38B-AE87-4121-BD13-9C26FC277F1E}" type="slidenum">
              <a:rPr lang="en-US" altLang="en-US"/>
              <a:pPr>
                <a:defRPr/>
              </a:pPr>
              <a:t>‹#›</a:t>
            </a:fld>
            <a:endParaRPr lang="en-US" altLang="en-US"/>
          </a:p>
        </p:txBody>
      </p:sp>
      <p:sp>
        <p:nvSpPr>
          <p:cNvPr id="6" name="Rectangle 14">
            <a:extLst>
              <a:ext uri="{FF2B5EF4-FFF2-40B4-BE49-F238E27FC236}">
                <a16:creationId xmlns:a16="http://schemas.microsoft.com/office/drawing/2014/main" id="{A3903C26-EAD3-B2BE-B16D-FDEB3D639081}"/>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634010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2">
            <a:extLst>
              <a:ext uri="{FF2B5EF4-FFF2-40B4-BE49-F238E27FC236}">
                <a16:creationId xmlns:a16="http://schemas.microsoft.com/office/drawing/2014/main" id="{91412A4D-4115-55C3-43BB-A6C2883D216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440DB60E-0164-8BE4-9329-4D056754554D}"/>
              </a:ext>
            </a:extLst>
          </p:cNvPr>
          <p:cNvSpPr>
            <a:spLocks noGrp="1" noChangeArrowheads="1"/>
          </p:cNvSpPr>
          <p:nvPr>
            <p:ph type="sldNum" sz="quarter" idx="11"/>
          </p:nvPr>
        </p:nvSpPr>
        <p:spPr>
          <a:ln/>
        </p:spPr>
        <p:txBody>
          <a:bodyPr/>
          <a:lstStyle>
            <a:lvl1pPr>
              <a:defRPr/>
            </a:lvl1pPr>
          </a:lstStyle>
          <a:p>
            <a:pPr>
              <a:defRPr/>
            </a:pPr>
            <a:fld id="{1A5F6358-B570-405B-9AB7-520D60D2EC2D}" type="slidenum">
              <a:rPr lang="en-US" altLang="en-US"/>
              <a:pPr>
                <a:defRPr/>
              </a:pPr>
              <a:t>‹#›</a:t>
            </a:fld>
            <a:endParaRPr lang="en-US" altLang="en-US"/>
          </a:p>
        </p:txBody>
      </p:sp>
      <p:sp>
        <p:nvSpPr>
          <p:cNvPr id="6" name="Rectangle 14">
            <a:extLst>
              <a:ext uri="{FF2B5EF4-FFF2-40B4-BE49-F238E27FC236}">
                <a16:creationId xmlns:a16="http://schemas.microsoft.com/office/drawing/2014/main" id="{CD4F2FAB-922E-1DD4-37A3-6F8135A1207E}"/>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0489230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2D9A4676-B411-132B-5C94-D6765E6A0C6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7F48301A-B5FC-C744-EB23-7DE62A8CD196}"/>
              </a:ext>
            </a:extLst>
          </p:cNvPr>
          <p:cNvSpPr>
            <a:spLocks noGrp="1" noChangeArrowheads="1"/>
          </p:cNvSpPr>
          <p:nvPr>
            <p:ph type="sldNum" sz="quarter" idx="11"/>
          </p:nvPr>
        </p:nvSpPr>
        <p:spPr>
          <a:ln/>
        </p:spPr>
        <p:txBody>
          <a:bodyPr/>
          <a:lstStyle>
            <a:lvl1pPr>
              <a:defRPr/>
            </a:lvl1pPr>
          </a:lstStyle>
          <a:p>
            <a:pPr>
              <a:defRPr/>
            </a:pPr>
            <a:fld id="{83DCA62C-B94F-42BC-A59C-67F5C2E0E045}" type="slidenum">
              <a:rPr lang="en-US" altLang="en-US"/>
              <a:pPr>
                <a:defRPr/>
              </a:pPr>
              <a:t>‹#›</a:t>
            </a:fld>
            <a:endParaRPr lang="en-US" altLang="en-US"/>
          </a:p>
        </p:txBody>
      </p:sp>
      <p:sp>
        <p:nvSpPr>
          <p:cNvPr id="7" name="Rectangle 14">
            <a:extLst>
              <a:ext uri="{FF2B5EF4-FFF2-40B4-BE49-F238E27FC236}">
                <a16:creationId xmlns:a16="http://schemas.microsoft.com/office/drawing/2014/main" id="{99D9211E-E934-059D-7F80-6066A7F560DF}"/>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418785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0763A2DD-B942-CC09-20F1-C6623A97BD3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3">
            <a:extLst>
              <a:ext uri="{FF2B5EF4-FFF2-40B4-BE49-F238E27FC236}">
                <a16:creationId xmlns:a16="http://schemas.microsoft.com/office/drawing/2014/main" id="{7AAA2BA9-F829-256E-8C16-10FC1135E174}"/>
              </a:ext>
            </a:extLst>
          </p:cNvPr>
          <p:cNvSpPr>
            <a:spLocks noGrp="1" noChangeArrowheads="1"/>
          </p:cNvSpPr>
          <p:nvPr>
            <p:ph type="sldNum" sz="quarter" idx="11"/>
          </p:nvPr>
        </p:nvSpPr>
        <p:spPr>
          <a:ln/>
        </p:spPr>
        <p:txBody>
          <a:bodyPr/>
          <a:lstStyle>
            <a:lvl1pPr>
              <a:defRPr/>
            </a:lvl1pPr>
          </a:lstStyle>
          <a:p>
            <a:pPr>
              <a:defRPr/>
            </a:pPr>
            <a:fld id="{58C7C97D-4339-4B49-8913-AE3F5163B9FF}" type="slidenum">
              <a:rPr lang="en-US" altLang="en-US"/>
              <a:pPr>
                <a:defRPr/>
              </a:pPr>
              <a:t>‹#›</a:t>
            </a:fld>
            <a:endParaRPr lang="en-US" altLang="en-US"/>
          </a:p>
        </p:txBody>
      </p:sp>
      <p:sp>
        <p:nvSpPr>
          <p:cNvPr id="9" name="Rectangle 14">
            <a:extLst>
              <a:ext uri="{FF2B5EF4-FFF2-40B4-BE49-F238E27FC236}">
                <a16:creationId xmlns:a16="http://schemas.microsoft.com/office/drawing/2014/main" id="{3F4ED159-7BE2-D291-0267-58FB5DD922DC}"/>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04811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8D7191F2-C424-50C8-B022-FF42EBBD432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3">
            <a:extLst>
              <a:ext uri="{FF2B5EF4-FFF2-40B4-BE49-F238E27FC236}">
                <a16:creationId xmlns:a16="http://schemas.microsoft.com/office/drawing/2014/main" id="{827E2D96-DDC3-23AA-C35F-C8B144C1A300}"/>
              </a:ext>
            </a:extLst>
          </p:cNvPr>
          <p:cNvSpPr>
            <a:spLocks noGrp="1" noChangeArrowheads="1"/>
          </p:cNvSpPr>
          <p:nvPr>
            <p:ph type="sldNum" sz="quarter" idx="11"/>
          </p:nvPr>
        </p:nvSpPr>
        <p:spPr>
          <a:ln/>
        </p:spPr>
        <p:txBody>
          <a:bodyPr/>
          <a:lstStyle>
            <a:lvl1pPr>
              <a:defRPr/>
            </a:lvl1pPr>
          </a:lstStyle>
          <a:p>
            <a:pPr>
              <a:defRPr/>
            </a:pPr>
            <a:fld id="{F5F740AD-4F7A-4ED7-A2C5-275446DE8ED8}" type="slidenum">
              <a:rPr lang="en-US" altLang="en-US"/>
              <a:pPr>
                <a:defRPr/>
              </a:pPr>
              <a:t>‹#›</a:t>
            </a:fld>
            <a:endParaRPr lang="en-US" altLang="en-US"/>
          </a:p>
        </p:txBody>
      </p:sp>
      <p:sp>
        <p:nvSpPr>
          <p:cNvPr id="5" name="Rectangle 14">
            <a:extLst>
              <a:ext uri="{FF2B5EF4-FFF2-40B4-BE49-F238E27FC236}">
                <a16:creationId xmlns:a16="http://schemas.microsoft.com/office/drawing/2014/main" id="{F5417E98-B406-904A-2B85-BD42568179C4}"/>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461658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9427896-A83E-E62D-8ADA-9370ACEB2FF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3">
            <a:extLst>
              <a:ext uri="{FF2B5EF4-FFF2-40B4-BE49-F238E27FC236}">
                <a16:creationId xmlns:a16="http://schemas.microsoft.com/office/drawing/2014/main" id="{F30617EB-5A70-E200-CB08-B1DE9335E88A}"/>
              </a:ext>
            </a:extLst>
          </p:cNvPr>
          <p:cNvSpPr>
            <a:spLocks noGrp="1" noChangeArrowheads="1"/>
          </p:cNvSpPr>
          <p:nvPr>
            <p:ph type="sldNum" sz="quarter" idx="11"/>
          </p:nvPr>
        </p:nvSpPr>
        <p:spPr>
          <a:ln/>
        </p:spPr>
        <p:txBody>
          <a:bodyPr/>
          <a:lstStyle>
            <a:lvl1pPr>
              <a:defRPr/>
            </a:lvl1pPr>
          </a:lstStyle>
          <a:p>
            <a:pPr>
              <a:defRPr/>
            </a:pPr>
            <a:fld id="{A7C3F394-48B4-435A-861A-8667391E2137}" type="slidenum">
              <a:rPr lang="en-US" altLang="en-US"/>
              <a:pPr>
                <a:defRPr/>
              </a:pPr>
              <a:t>‹#›</a:t>
            </a:fld>
            <a:endParaRPr lang="en-US" altLang="en-US"/>
          </a:p>
        </p:txBody>
      </p:sp>
      <p:sp>
        <p:nvSpPr>
          <p:cNvPr id="4" name="Rectangle 14">
            <a:extLst>
              <a:ext uri="{FF2B5EF4-FFF2-40B4-BE49-F238E27FC236}">
                <a16:creationId xmlns:a16="http://schemas.microsoft.com/office/drawing/2014/main" id="{CB6DAF9B-A8D7-F39A-1082-A8A4502B7F0E}"/>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5701433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
            <a:extLst>
              <a:ext uri="{FF2B5EF4-FFF2-40B4-BE49-F238E27FC236}">
                <a16:creationId xmlns:a16="http://schemas.microsoft.com/office/drawing/2014/main" id="{E0665122-8A78-5090-0F3A-75EB0A6FD8E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0B424DFC-56C1-E436-2AA2-EF032989E33A}"/>
              </a:ext>
            </a:extLst>
          </p:cNvPr>
          <p:cNvSpPr>
            <a:spLocks noGrp="1" noChangeArrowheads="1"/>
          </p:cNvSpPr>
          <p:nvPr>
            <p:ph type="sldNum" sz="quarter" idx="11"/>
          </p:nvPr>
        </p:nvSpPr>
        <p:spPr>
          <a:ln/>
        </p:spPr>
        <p:txBody>
          <a:bodyPr/>
          <a:lstStyle>
            <a:lvl1pPr>
              <a:defRPr/>
            </a:lvl1pPr>
          </a:lstStyle>
          <a:p>
            <a:pPr>
              <a:defRPr/>
            </a:pPr>
            <a:fld id="{93078480-9123-4568-B90D-35505F516DF7}" type="slidenum">
              <a:rPr lang="en-US" altLang="en-US"/>
              <a:pPr>
                <a:defRPr/>
              </a:pPr>
              <a:t>‹#›</a:t>
            </a:fld>
            <a:endParaRPr lang="en-US" altLang="en-US"/>
          </a:p>
        </p:txBody>
      </p:sp>
      <p:sp>
        <p:nvSpPr>
          <p:cNvPr id="7" name="Rectangle 14">
            <a:extLst>
              <a:ext uri="{FF2B5EF4-FFF2-40B4-BE49-F238E27FC236}">
                <a16:creationId xmlns:a16="http://schemas.microsoft.com/office/drawing/2014/main" id="{A6AED1B7-84A3-A3E9-01F2-D2DE645AA2FE}"/>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51754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BF3C4E3C-E18B-5691-6AAB-B9B1E8074C0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29051C26-C2B8-3CE4-CD10-23609E2BA2E4}"/>
              </a:ext>
            </a:extLst>
          </p:cNvPr>
          <p:cNvSpPr>
            <a:spLocks noGrp="1" noChangeArrowheads="1"/>
          </p:cNvSpPr>
          <p:nvPr>
            <p:ph type="sldNum" sz="quarter" idx="11"/>
          </p:nvPr>
        </p:nvSpPr>
        <p:spPr>
          <a:ln/>
        </p:spPr>
        <p:txBody>
          <a:bodyPr/>
          <a:lstStyle>
            <a:lvl1pPr>
              <a:defRPr/>
            </a:lvl1pPr>
          </a:lstStyle>
          <a:p>
            <a:pPr>
              <a:defRPr/>
            </a:pPr>
            <a:fld id="{1DEED38B-AE87-4121-BD13-9C26FC277F1E}" type="slidenum">
              <a:rPr lang="en-US" altLang="en-US"/>
              <a:pPr>
                <a:defRPr/>
              </a:pPr>
              <a:t>‹#›</a:t>
            </a:fld>
            <a:endParaRPr lang="en-US" altLang="en-US"/>
          </a:p>
        </p:txBody>
      </p:sp>
      <p:sp>
        <p:nvSpPr>
          <p:cNvPr id="6" name="Rectangle 14">
            <a:extLst>
              <a:ext uri="{FF2B5EF4-FFF2-40B4-BE49-F238E27FC236}">
                <a16:creationId xmlns:a16="http://schemas.microsoft.com/office/drawing/2014/main" id="{A3903C26-EAD3-B2BE-B16D-FDEB3D639081}"/>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1423057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
            <a:extLst>
              <a:ext uri="{FF2B5EF4-FFF2-40B4-BE49-F238E27FC236}">
                <a16:creationId xmlns:a16="http://schemas.microsoft.com/office/drawing/2014/main" id="{5EA068C8-A02C-BE63-F666-2E76B4C3C4A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4FC832F0-BD15-7EAC-E5C6-CC170BE0E03A}"/>
              </a:ext>
            </a:extLst>
          </p:cNvPr>
          <p:cNvSpPr>
            <a:spLocks noGrp="1" noChangeArrowheads="1"/>
          </p:cNvSpPr>
          <p:nvPr>
            <p:ph type="sldNum" sz="quarter" idx="11"/>
          </p:nvPr>
        </p:nvSpPr>
        <p:spPr>
          <a:ln/>
        </p:spPr>
        <p:txBody>
          <a:bodyPr/>
          <a:lstStyle>
            <a:lvl1pPr>
              <a:defRPr/>
            </a:lvl1pPr>
          </a:lstStyle>
          <a:p>
            <a:pPr>
              <a:defRPr/>
            </a:pPr>
            <a:fld id="{FFD53C1F-F57E-4D06-AB52-E27D25C222E8}" type="slidenum">
              <a:rPr lang="en-US" altLang="en-US"/>
              <a:pPr>
                <a:defRPr/>
              </a:pPr>
              <a:t>‹#›</a:t>
            </a:fld>
            <a:endParaRPr lang="en-US" altLang="en-US"/>
          </a:p>
        </p:txBody>
      </p:sp>
      <p:sp>
        <p:nvSpPr>
          <p:cNvPr id="7" name="Rectangle 14">
            <a:extLst>
              <a:ext uri="{FF2B5EF4-FFF2-40B4-BE49-F238E27FC236}">
                <a16:creationId xmlns:a16="http://schemas.microsoft.com/office/drawing/2014/main" id="{9E427604-8A77-0F59-1E13-57E94E08969B}"/>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369487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C2D65A1-3066-81E9-2DB8-828F79810A6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91265D19-5C9C-3CE3-37E4-417DAFAA6FD9}"/>
              </a:ext>
            </a:extLst>
          </p:cNvPr>
          <p:cNvSpPr>
            <a:spLocks noGrp="1" noChangeArrowheads="1"/>
          </p:cNvSpPr>
          <p:nvPr>
            <p:ph type="sldNum" sz="quarter" idx="11"/>
          </p:nvPr>
        </p:nvSpPr>
        <p:spPr>
          <a:ln/>
        </p:spPr>
        <p:txBody>
          <a:bodyPr/>
          <a:lstStyle>
            <a:lvl1pPr>
              <a:defRPr/>
            </a:lvl1pPr>
          </a:lstStyle>
          <a:p>
            <a:pPr>
              <a:defRPr/>
            </a:pPr>
            <a:fld id="{30B3DB64-68C9-4D6C-AA72-FB9770BCFE38}" type="slidenum">
              <a:rPr lang="en-US" altLang="en-US"/>
              <a:pPr>
                <a:defRPr/>
              </a:pPr>
              <a:t>‹#›</a:t>
            </a:fld>
            <a:endParaRPr lang="en-US" altLang="en-US"/>
          </a:p>
        </p:txBody>
      </p:sp>
      <p:sp>
        <p:nvSpPr>
          <p:cNvPr id="6" name="Rectangle 14">
            <a:extLst>
              <a:ext uri="{FF2B5EF4-FFF2-40B4-BE49-F238E27FC236}">
                <a16:creationId xmlns:a16="http://schemas.microsoft.com/office/drawing/2014/main" id="{32B35FB9-3728-2B1F-E095-9ED804E461DF}"/>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62412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4EA62932-4BA5-5149-AAC8-DE5E138C4BA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FA509FAA-0F22-BB50-21FE-C7B76B794BC4}"/>
              </a:ext>
            </a:extLst>
          </p:cNvPr>
          <p:cNvSpPr>
            <a:spLocks noGrp="1" noChangeArrowheads="1"/>
          </p:cNvSpPr>
          <p:nvPr>
            <p:ph type="sldNum" sz="quarter" idx="11"/>
          </p:nvPr>
        </p:nvSpPr>
        <p:spPr>
          <a:ln/>
        </p:spPr>
        <p:txBody>
          <a:bodyPr/>
          <a:lstStyle>
            <a:lvl1pPr>
              <a:defRPr/>
            </a:lvl1pPr>
          </a:lstStyle>
          <a:p>
            <a:pPr>
              <a:defRPr/>
            </a:pPr>
            <a:fld id="{345DF365-3BA3-4110-8AEF-C7818CE5406E}" type="slidenum">
              <a:rPr lang="en-US" altLang="en-US"/>
              <a:pPr>
                <a:defRPr/>
              </a:pPr>
              <a:t>‹#›</a:t>
            </a:fld>
            <a:endParaRPr lang="en-US" altLang="en-US"/>
          </a:p>
        </p:txBody>
      </p:sp>
      <p:sp>
        <p:nvSpPr>
          <p:cNvPr id="6" name="Rectangle 14">
            <a:extLst>
              <a:ext uri="{FF2B5EF4-FFF2-40B4-BE49-F238E27FC236}">
                <a16:creationId xmlns:a16="http://schemas.microsoft.com/office/drawing/2014/main" id="{9C040B4D-4EF1-F50E-CA81-DAC77FA1E79A}"/>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60867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2">
            <a:extLst>
              <a:ext uri="{FF2B5EF4-FFF2-40B4-BE49-F238E27FC236}">
                <a16:creationId xmlns:a16="http://schemas.microsoft.com/office/drawing/2014/main" id="{91412A4D-4115-55C3-43BB-A6C2883D216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440DB60E-0164-8BE4-9329-4D056754554D}"/>
              </a:ext>
            </a:extLst>
          </p:cNvPr>
          <p:cNvSpPr>
            <a:spLocks noGrp="1" noChangeArrowheads="1"/>
          </p:cNvSpPr>
          <p:nvPr>
            <p:ph type="sldNum" sz="quarter" idx="11"/>
          </p:nvPr>
        </p:nvSpPr>
        <p:spPr>
          <a:ln/>
        </p:spPr>
        <p:txBody>
          <a:bodyPr/>
          <a:lstStyle>
            <a:lvl1pPr>
              <a:defRPr/>
            </a:lvl1pPr>
          </a:lstStyle>
          <a:p>
            <a:pPr>
              <a:defRPr/>
            </a:pPr>
            <a:fld id="{1A5F6358-B570-405B-9AB7-520D60D2EC2D}" type="slidenum">
              <a:rPr lang="en-US" altLang="en-US"/>
              <a:pPr>
                <a:defRPr/>
              </a:pPr>
              <a:t>‹#›</a:t>
            </a:fld>
            <a:endParaRPr lang="en-US" altLang="en-US"/>
          </a:p>
        </p:txBody>
      </p:sp>
      <p:sp>
        <p:nvSpPr>
          <p:cNvPr id="6" name="Rectangle 14">
            <a:extLst>
              <a:ext uri="{FF2B5EF4-FFF2-40B4-BE49-F238E27FC236}">
                <a16:creationId xmlns:a16="http://schemas.microsoft.com/office/drawing/2014/main" id="{CD4F2FAB-922E-1DD4-37A3-6F8135A1207E}"/>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86966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2D9A4676-B411-132B-5C94-D6765E6A0C6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7F48301A-B5FC-C744-EB23-7DE62A8CD196}"/>
              </a:ext>
            </a:extLst>
          </p:cNvPr>
          <p:cNvSpPr>
            <a:spLocks noGrp="1" noChangeArrowheads="1"/>
          </p:cNvSpPr>
          <p:nvPr>
            <p:ph type="sldNum" sz="quarter" idx="11"/>
          </p:nvPr>
        </p:nvSpPr>
        <p:spPr>
          <a:ln/>
        </p:spPr>
        <p:txBody>
          <a:bodyPr/>
          <a:lstStyle>
            <a:lvl1pPr>
              <a:defRPr/>
            </a:lvl1pPr>
          </a:lstStyle>
          <a:p>
            <a:pPr>
              <a:defRPr/>
            </a:pPr>
            <a:fld id="{83DCA62C-B94F-42BC-A59C-67F5C2E0E045}" type="slidenum">
              <a:rPr lang="en-US" altLang="en-US"/>
              <a:pPr>
                <a:defRPr/>
              </a:pPr>
              <a:t>‹#›</a:t>
            </a:fld>
            <a:endParaRPr lang="en-US" altLang="en-US"/>
          </a:p>
        </p:txBody>
      </p:sp>
      <p:sp>
        <p:nvSpPr>
          <p:cNvPr id="7" name="Rectangle 14">
            <a:extLst>
              <a:ext uri="{FF2B5EF4-FFF2-40B4-BE49-F238E27FC236}">
                <a16:creationId xmlns:a16="http://schemas.microsoft.com/office/drawing/2014/main" id="{99D9211E-E934-059D-7F80-6066A7F560DF}"/>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8521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0763A2DD-B942-CC09-20F1-C6623A97BD3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3">
            <a:extLst>
              <a:ext uri="{FF2B5EF4-FFF2-40B4-BE49-F238E27FC236}">
                <a16:creationId xmlns:a16="http://schemas.microsoft.com/office/drawing/2014/main" id="{7AAA2BA9-F829-256E-8C16-10FC1135E174}"/>
              </a:ext>
            </a:extLst>
          </p:cNvPr>
          <p:cNvSpPr>
            <a:spLocks noGrp="1" noChangeArrowheads="1"/>
          </p:cNvSpPr>
          <p:nvPr>
            <p:ph type="sldNum" sz="quarter" idx="11"/>
          </p:nvPr>
        </p:nvSpPr>
        <p:spPr>
          <a:ln/>
        </p:spPr>
        <p:txBody>
          <a:bodyPr/>
          <a:lstStyle>
            <a:lvl1pPr>
              <a:defRPr/>
            </a:lvl1pPr>
          </a:lstStyle>
          <a:p>
            <a:pPr>
              <a:defRPr/>
            </a:pPr>
            <a:fld id="{58C7C97D-4339-4B49-8913-AE3F5163B9FF}" type="slidenum">
              <a:rPr lang="en-US" altLang="en-US"/>
              <a:pPr>
                <a:defRPr/>
              </a:pPr>
              <a:t>‹#›</a:t>
            </a:fld>
            <a:endParaRPr lang="en-US" altLang="en-US"/>
          </a:p>
        </p:txBody>
      </p:sp>
      <p:sp>
        <p:nvSpPr>
          <p:cNvPr id="9" name="Rectangle 14">
            <a:extLst>
              <a:ext uri="{FF2B5EF4-FFF2-40B4-BE49-F238E27FC236}">
                <a16:creationId xmlns:a16="http://schemas.microsoft.com/office/drawing/2014/main" id="{3F4ED159-7BE2-D291-0267-58FB5DD922DC}"/>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409742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8D7191F2-C424-50C8-B022-FF42EBBD432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3">
            <a:extLst>
              <a:ext uri="{FF2B5EF4-FFF2-40B4-BE49-F238E27FC236}">
                <a16:creationId xmlns:a16="http://schemas.microsoft.com/office/drawing/2014/main" id="{827E2D96-DDC3-23AA-C35F-C8B144C1A300}"/>
              </a:ext>
            </a:extLst>
          </p:cNvPr>
          <p:cNvSpPr>
            <a:spLocks noGrp="1" noChangeArrowheads="1"/>
          </p:cNvSpPr>
          <p:nvPr>
            <p:ph type="sldNum" sz="quarter" idx="11"/>
          </p:nvPr>
        </p:nvSpPr>
        <p:spPr>
          <a:ln/>
        </p:spPr>
        <p:txBody>
          <a:bodyPr/>
          <a:lstStyle>
            <a:lvl1pPr>
              <a:defRPr/>
            </a:lvl1pPr>
          </a:lstStyle>
          <a:p>
            <a:pPr>
              <a:defRPr/>
            </a:pPr>
            <a:fld id="{F5F740AD-4F7A-4ED7-A2C5-275446DE8ED8}" type="slidenum">
              <a:rPr lang="en-US" altLang="en-US"/>
              <a:pPr>
                <a:defRPr/>
              </a:pPr>
              <a:t>‹#›</a:t>
            </a:fld>
            <a:endParaRPr lang="en-US" altLang="en-US"/>
          </a:p>
        </p:txBody>
      </p:sp>
      <p:sp>
        <p:nvSpPr>
          <p:cNvPr id="5" name="Rectangle 14">
            <a:extLst>
              <a:ext uri="{FF2B5EF4-FFF2-40B4-BE49-F238E27FC236}">
                <a16:creationId xmlns:a16="http://schemas.microsoft.com/office/drawing/2014/main" id="{F5417E98-B406-904A-2B85-BD42568179C4}"/>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202777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9427896-A83E-E62D-8ADA-9370ACEB2FF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3">
            <a:extLst>
              <a:ext uri="{FF2B5EF4-FFF2-40B4-BE49-F238E27FC236}">
                <a16:creationId xmlns:a16="http://schemas.microsoft.com/office/drawing/2014/main" id="{F30617EB-5A70-E200-CB08-B1DE9335E88A}"/>
              </a:ext>
            </a:extLst>
          </p:cNvPr>
          <p:cNvSpPr>
            <a:spLocks noGrp="1" noChangeArrowheads="1"/>
          </p:cNvSpPr>
          <p:nvPr>
            <p:ph type="sldNum" sz="quarter" idx="11"/>
          </p:nvPr>
        </p:nvSpPr>
        <p:spPr>
          <a:ln/>
        </p:spPr>
        <p:txBody>
          <a:bodyPr/>
          <a:lstStyle>
            <a:lvl1pPr>
              <a:defRPr/>
            </a:lvl1pPr>
          </a:lstStyle>
          <a:p>
            <a:pPr>
              <a:defRPr/>
            </a:pPr>
            <a:fld id="{A7C3F394-48B4-435A-861A-8667391E2137}" type="slidenum">
              <a:rPr lang="en-US" altLang="en-US"/>
              <a:pPr>
                <a:defRPr/>
              </a:pPr>
              <a:t>‹#›</a:t>
            </a:fld>
            <a:endParaRPr lang="en-US" altLang="en-US"/>
          </a:p>
        </p:txBody>
      </p:sp>
      <p:sp>
        <p:nvSpPr>
          <p:cNvPr id="4" name="Rectangle 14">
            <a:extLst>
              <a:ext uri="{FF2B5EF4-FFF2-40B4-BE49-F238E27FC236}">
                <a16:creationId xmlns:a16="http://schemas.microsoft.com/office/drawing/2014/main" id="{CB6DAF9B-A8D7-F39A-1082-A8A4502B7F0E}"/>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88725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
            <a:extLst>
              <a:ext uri="{FF2B5EF4-FFF2-40B4-BE49-F238E27FC236}">
                <a16:creationId xmlns:a16="http://schemas.microsoft.com/office/drawing/2014/main" id="{E0665122-8A78-5090-0F3A-75EB0A6FD8E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0B424DFC-56C1-E436-2AA2-EF032989E33A}"/>
              </a:ext>
            </a:extLst>
          </p:cNvPr>
          <p:cNvSpPr>
            <a:spLocks noGrp="1" noChangeArrowheads="1"/>
          </p:cNvSpPr>
          <p:nvPr>
            <p:ph type="sldNum" sz="quarter" idx="11"/>
          </p:nvPr>
        </p:nvSpPr>
        <p:spPr>
          <a:ln/>
        </p:spPr>
        <p:txBody>
          <a:bodyPr/>
          <a:lstStyle>
            <a:lvl1pPr>
              <a:defRPr/>
            </a:lvl1pPr>
          </a:lstStyle>
          <a:p>
            <a:pPr>
              <a:defRPr/>
            </a:pPr>
            <a:fld id="{93078480-9123-4568-B90D-35505F516DF7}" type="slidenum">
              <a:rPr lang="en-US" altLang="en-US"/>
              <a:pPr>
                <a:defRPr/>
              </a:pPr>
              <a:t>‹#›</a:t>
            </a:fld>
            <a:endParaRPr lang="en-US" altLang="en-US"/>
          </a:p>
        </p:txBody>
      </p:sp>
      <p:sp>
        <p:nvSpPr>
          <p:cNvPr id="7" name="Rectangle 14">
            <a:extLst>
              <a:ext uri="{FF2B5EF4-FFF2-40B4-BE49-F238E27FC236}">
                <a16:creationId xmlns:a16="http://schemas.microsoft.com/office/drawing/2014/main" id="{A6AED1B7-84A3-A3E9-01F2-D2DE645AA2FE}"/>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523959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2">
            <a:extLst>
              <a:ext uri="{FF2B5EF4-FFF2-40B4-BE49-F238E27FC236}">
                <a16:creationId xmlns:a16="http://schemas.microsoft.com/office/drawing/2014/main" id="{5EA068C8-A02C-BE63-F666-2E76B4C3C4A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4FC832F0-BD15-7EAC-E5C6-CC170BE0E03A}"/>
              </a:ext>
            </a:extLst>
          </p:cNvPr>
          <p:cNvSpPr>
            <a:spLocks noGrp="1" noChangeArrowheads="1"/>
          </p:cNvSpPr>
          <p:nvPr>
            <p:ph type="sldNum" sz="quarter" idx="11"/>
          </p:nvPr>
        </p:nvSpPr>
        <p:spPr>
          <a:ln/>
        </p:spPr>
        <p:txBody>
          <a:bodyPr/>
          <a:lstStyle>
            <a:lvl1pPr>
              <a:defRPr/>
            </a:lvl1pPr>
          </a:lstStyle>
          <a:p>
            <a:pPr>
              <a:defRPr/>
            </a:pPr>
            <a:fld id="{FFD53C1F-F57E-4D06-AB52-E27D25C222E8}" type="slidenum">
              <a:rPr lang="en-US" altLang="en-US"/>
              <a:pPr>
                <a:defRPr/>
              </a:pPr>
              <a:t>‹#›</a:t>
            </a:fld>
            <a:endParaRPr lang="en-US" altLang="en-US"/>
          </a:p>
        </p:txBody>
      </p:sp>
      <p:sp>
        <p:nvSpPr>
          <p:cNvPr id="7" name="Rectangle 14">
            <a:extLst>
              <a:ext uri="{FF2B5EF4-FFF2-40B4-BE49-F238E27FC236}">
                <a16:creationId xmlns:a16="http://schemas.microsoft.com/office/drawing/2014/main" id="{9E427604-8A77-0F59-1E13-57E94E08969B}"/>
              </a:ext>
            </a:extLst>
          </p:cNvPr>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43551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11560C7-C0A4-AC30-24F2-9FDE6059B4DD}"/>
              </a:ext>
            </a:extLst>
          </p:cNvPr>
          <p:cNvSpPr>
            <a:spLocks noGrp="1" noChangeArrowheads="1"/>
          </p:cNvSpPr>
          <p:nvPr>
            <p:ph type="dt" sz="half" idx="2"/>
          </p:nvPr>
        </p:nvSpPr>
        <p:spPr bwMode="auto">
          <a:xfrm>
            <a:off x="457200" y="625157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4099" name="Rectangle 3">
            <a:extLst>
              <a:ext uri="{FF2B5EF4-FFF2-40B4-BE49-F238E27FC236}">
                <a16:creationId xmlns:a16="http://schemas.microsoft.com/office/drawing/2014/main" id="{F7F5D37C-EA9C-8E7A-2378-2BA8C90FB829}"/>
              </a:ext>
            </a:extLst>
          </p:cNvPr>
          <p:cNvSpPr>
            <a:spLocks noGrp="1" noChangeArrowheads="1"/>
          </p:cNvSpPr>
          <p:nvPr>
            <p:ph type="sldNum" sz="quarter" idx="4"/>
          </p:nvPr>
        </p:nvSpPr>
        <p:spPr bwMode="auto">
          <a:xfrm>
            <a:off x="6553200" y="6248400"/>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1B8F13C5-BAA5-4C66-A25F-D8254C6609E2}" type="slidenum">
              <a:rPr lang="en-US" altLang="en-US"/>
              <a:pPr>
                <a:defRPr/>
              </a:pPr>
              <a:t>‹#›</a:t>
            </a:fld>
            <a:endParaRPr lang="en-US" altLang="en-US"/>
          </a:p>
        </p:txBody>
      </p:sp>
      <p:grpSp>
        <p:nvGrpSpPr>
          <p:cNvPr id="1028" name="Group 4">
            <a:extLst>
              <a:ext uri="{FF2B5EF4-FFF2-40B4-BE49-F238E27FC236}">
                <a16:creationId xmlns:a16="http://schemas.microsoft.com/office/drawing/2014/main" id="{D02B6AFA-7D29-34F8-3DFE-7591C9492D7D}"/>
              </a:ext>
            </a:extLst>
          </p:cNvPr>
          <p:cNvGrpSpPr>
            <a:grpSpLocks/>
          </p:cNvGrpSpPr>
          <p:nvPr/>
        </p:nvGrpSpPr>
        <p:grpSpPr bwMode="auto">
          <a:xfrm>
            <a:off x="0" y="0"/>
            <a:ext cx="9140825" cy="6850063"/>
            <a:chOff x="0" y="0"/>
            <a:chExt cx="5758" cy="4315"/>
          </a:xfrm>
        </p:grpSpPr>
        <p:grpSp>
          <p:nvGrpSpPr>
            <p:cNvPr id="1032" name="Group 5">
              <a:extLst>
                <a:ext uri="{FF2B5EF4-FFF2-40B4-BE49-F238E27FC236}">
                  <a16:creationId xmlns:a16="http://schemas.microsoft.com/office/drawing/2014/main" id="{7EF84E68-BC9A-FBE5-D9BA-85E51F4E1101}"/>
                </a:ext>
              </a:extLst>
            </p:cNvPr>
            <p:cNvGrpSpPr>
              <a:grpSpLocks/>
            </p:cNvGrpSpPr>
            <p:nvPr userDrawn="1"/>
          </p:nvGrpSpPr>
          <p:grpSpPr bwMode="auto">
            <a:xfrm>
              <a:off x="1728" y="2230"/>
              <a:ext cx="4027" cy="2085"/>
              <a:chOff x="1728" y="2230"/>
              <a:chExt cx="4027" cy="2085"/>
            </a:xfrm>
          </p:grpSpPr>
          <p:sp>
            <p:nvSpPr>
              <p:cNvPr id="4102" name="Freeform 6">
                <a:extLst>
                  <a:ext uri="{FF2B5EF4-FFF2-40B4-BE49-F238E27FC236}">
                    <a16:creationId xmlns:a16="http://schemas.microsoft.com/office/drawing/2014/main" id="{830E97DE-907A-58F3-8EF3-E204F10D43D2}"/>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p:spPr>
            <p:txBody>
              <a:bodyPr/>
              <a:lstStyle/>
              <a:p>
                <a:pPr>
                  <a:defRPr/>
                </a:pPr>
                <a:endParaRPr lang="en-US"/>
              </a:p>
            </p:txBody>
          </p:sp>
          <p:sp>
            <p:nvSpPr>
              <p:cNvPr id="4103" name="Freeform 7">
                <a:extLst>
                  <a:ext uri="{FF2B5EF4-FFF2-40B4-BE49-F238E27FC236}">
                    <a16:creationId xmlns:a16="http://schemas.microsoft.com/office/drawing/2014/main" id="{EA0151F3-3B95-AD8C-D314-9AC07FC4B781}"/>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p:spPr>
            <p:txBody>
              <a:bodyPr/>
              <a:lstStyle/>
              <a:p>
                <a:pPr>
                  <a:defRPr/>
                </a:pPr>
                <a:endParaRPr lang="en-US"/>
              </a:p>
            </p:txBody>
          </p:sp>
          <p:sp>
            <p:nvSpPr>
              <p:cNvPr id="4104" name="Freeform 8">
                <a:extLst>
                  <a:ext uri="{FF2B5EF4-FFF2-40B4-BE49-F238E27FC236}">
                    <a16:creationId xmlns:a16="http://schemas.microsoft.com/office/drawing/2014/main" id="{C9526CEC-62E9-AAA7-9489-03F602622A12}"/>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p:spPr>
            <p:txBody>
              <a:bodyPr/>
              <a:lstStyle/>
              <a:p>
                <a:pPr>
                  <a:defRPr/>
                </a:pPr>
                <a:endParaRPr lang="en-US"/>
              </a:p>
            </p:txBody>
          </p:sp>
          <p:sp>
            <p:nvSpPr>
              <p:cNvPr id="1038" name="Freeform 9">
                <a:extLst>
                  <a:ext uri="{FF2B5EF4-FFF2-40B4-BE49-F238E27FC236}">
                    <a16:creationId xmlns:a16="http://schemas.microsoft.com/office/drawing/2014/main" id="{164A2C82-CB4D-924A-5913-D5D5401C9655}"/>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 name="Freeform 10">
                <a:extLst>
                  <a:ext uri="{FF2B5EF4-FFF2-40B4-BE49-F238E27FC236}">
                    <a16:creationId xmlns:a16="http://schemas.microsoft.com/office/drawing/2014/main" id="{CDDC2FF3-A472-01A8-B564-9170212E348E}"/>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p:spPr>
            <p:txBody>
              <a:bodyPr/>
              <a:lstStyle/>
              <a:p>
                <a:pPr>
                  <a:defRPr/>
                </a:pPr>
                <a:endParaRPr lang="en-US"/>
              </a:p>
            </p:txBody>
          </p:sp>
        </p:grpSp>
        <p:sp>
          <p:nvSpPr>
            <p:cNvPr id="4107" name="Freeform 11">
              <a:extLst>
                <a:ext uri="{FF2B5EF4-FFF2-40B4-BE49-F238E27FC236}">
                  <a16:creationId xmlns:a16="http://schemas.microsoft.com/office/drawing/2014/main" id="{BC3EBB8F-8805-76D4-B61B-86091DD6D690}"/>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p:spPr>
          <p:txBody>
            <a:bodyPr/>
            <a:lstStyle/>
            <a:p>
              <a:pPr>
                <a:defRPr/>
              </a:pPr>
              <a:endParaRPr lang="en-US"/>
            </a:p>
          </p:txBody>
        </p:sp>
        <p:sp>
          <p:nvSpPr>
            <p:cNvPr id="1034" name="Freeform 12">
              <a:extLst>
                <a:ext uri="{FF2B5EF4-FFF2-40B4-BE49-F238E27FC236}">
                  <a16:creationId xmlns:a16="http://schemas.microsoft.com/office/drawing/2014/main" id="{B17A8C58-FEF3-2599-D4A4-C18B65EA9161}"/>
                </a:ext>
              </a:extLst>
            </p:cNvPr>
            <p:cNvSpPr>
              <a:spLocks/>
            </p:cNvSpPr>
            <p:nvPr/>
          </p:nvSpPr>
          <p:spPr bwMode="hidden">
            <a:xfrm>
              <a:off x="0" y="0"/>
              <a:ext cx="5758" cy="1776"/>
            </a:xfrm>
            <a:custGeom>
              <a:avLst/>
              <a:gdLst>
                <a:gd name="T0" fmla="*/ 0 w 5740"/>
                <a:gd name="T1" fmla="*/ 0 h 1906"/>
                <a:gd name="T2" fmla="*/ 0 w 5740"/>
                <a:gd name="T3" fmla="*/ 1437 h 1906"/>
                <a:gd name="T4" fmla="*/ 5812 w 5740"/>
                <a:gd name="T5" fmla="*/ 1437 h 1906"/>
                <a:gd name="T6" fmla="*/ 581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09" name="Rectangle 13">
            <a:extLst>
              <a:ext uri="{FF2B5EF4-FFF2-40B4-BE49-F238E27FC236}">
                <a16:creationId xmlns:a16="http://schemas.microsoft.com/office/drawing/2014/main" id="{C1B96F66-8AD0-3302-FBC7-54B32A8B967C}"/>
              </a:ext>
            </a:extLst>
          </p:cNvPr>
          <p:cNvSpPr>
            <a:spLocks noGrp="1" noRot="1" noChangeArrowheads="1"/>
          </p:cNvSpPr>
          <p:nvPr>
            <p:ph type="title"/>
          </p:nvPr>
        </p:nvSpPr>
        <p:spPr bwMode="auto">
          <a:xfrm>
            <a:off x="457200" y="274638"/>
            <a:ext cx="8229600" cy="114300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110" name="Rectangle 14">
            <a:extLst>
              <a:ext uri="{FF2B5EF4-FFF2-40B4-BE49-F238E27FC236}">
                <a16:creationId xmlns:a16="http://schemas.microsoft.com/office/drawing/2014/main" id="{8145F9B2-DA9B-62C7-55C3-770E72FBCCE1}"/>
              </a:ext>
            </a:extLst>
          </p:cNvPr>
          <p:cNvSpPr>
            <a:spLocks noGrp="1" noChangeArrowheads="1"/>
          </p:cNvSpPr>
          <p:nvPr>
            <p:ph type="ftr" sz="quarter" idx="3"/>
          </p:nvPr>
        </p:nvSpPr>
        <p:spPr bwMode="auto">
          <a:xfrm>
            <a:off x="3124200" y="6248400"/>
            <a:ext cx="2895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latin typeface="Arial" panose="020B0604020202020204" pitchFamily="34" charset="0"/>
              </a:defRPr>
            </a:lvl1pPr>
          </a:lstStyle>
          <a:p>
            <a:pPr>
              <a:defRPr/>
            </a:pPr>
            <a:endParaRPr lang="en-US" altLang="en-US"/>
          </a:p>
        </p:txBody>
      </p:sp>
      <p:sp>
        <p:nvSpPr>
          <p:cNvPr id="4111" name="Rectangle 15">
            <a:extLst>
              <a:ext uri="{FF2B5EF4-FFF2-40B4-BE49-F238E27FC236}">
                <a16:creationId xmlns:a16="http://schemas.microsoft.com/office/drawing/2014/main" id="{14B3302E-4BA5-E624-ABA4-E478FC57EE28}"/>
              </a:ext>
            </a:extLst>
          </p:cNvPr>
          <p:cNvSpPr>
            <a:spLocks noGrp="1" noChangeArrowheads="1"/>
          </p:cNvSpPr>
          <p:nvPr>
            <p:ph type="body" idx="1"/>
          </p:nvPr>
        </p:nvSpPr>
        <p:spPr bwMode="auto">
          <a:xfrm>
            <a:off x="457200" y="1600200"/>
            <a:ext cx="8229600" cy="45259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11560C7-C0A4-AC30-24F2-9FDE6059B4DD}"/>
              </a:ext>
            </a:extLst>
          </p:cNvPr>
          <p:cNvSpPr>
            <a:spLocks noGrp="1" noChangeArrowheads="1"/>
          </p:cNvSpPr>
          <p:nvPr>
            <p:ph type="dt" sz="half" idx="2"/>
          </p:nvPr>
        </p:nvSpPr>
        <p:spPr bwMode="auto">
          <a:xfrm>
            <a:off x="457200" y="625157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4099" name="Rectangle 3">
            <a:extLst>
              <a:ext uri="{FF2B5EF4-FFF2-40B4-BE49-F238E27FC236}">
                <a16:creationId xmlns:a16="http://schemas.microsoft.com/office/drawing/2014/main" id="{F7F5D37C-EA9C-8E7A-2378-2BA8C90FB829}"/>
              </a:ext>
            </a:extLst>
          </p:cNvPr>
          <p:cNvSpPr>
            <a:spLocks noGrp="1" noChangeArrowheads="1"/>
          </p:cNvSpPr>
          <p:nvPr>
            <p:ph type="sldNum" sz="quarter" idx="4"/>
          </p:nvPr>
        </p:nvSpPr>
        <p:spPr bwMode="auto">
          <a:xfrm>
            <a:off x="6553200" y="6248400"/>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1B8F13C5-BAA5-4C66-A25F-D8254C6609E2}" type="slidenum">
              <a:rPr lang="en-US" altLang="en-US"/>
              <a:pPr>
                <a:defRPr/>
              </a:pPr>
              <a:t>‹#›</a:t>
            </a:fld>
            <a:endParaRPr lang="en-US" altLang="en-US"/>
          </a:p>
        </p:txBody>
      </p:sp>
      <p:grpSp>
        <p:nvGrpSpPr>
          <p:cNvPr id="1028" name="Group 4">
            <a:extLst>
              <a:ext uri="{FF2B5EF4-FFF2-40B4-BE49-F238E27FC236}">
                <a16:creationId xmlns:a16="http://schemas.microsoft.com/office/drawing/2014/main" id="{D02B6AFA-7D29-34F8-3DFE-7591C9492D7D}"/>
              </a:ext>
            </a:extLst>
          </p:cNvPr>
          <p:cNvGrpSpPr>
            <a:grpSpLocks/>
          </p:cNvGrpSpPr>
          <p:nvPr/>
        </p:nvGrpSpPr>
        <p:grpSpPr bwMode="auto">
          <a:xfrm>
            <a:off x="0" y="0"/>
            <a:ext cx="9140825" cy="6850063"/>
            <a:chOff x="0" y="0"/>
            <a:chExt cx="5758" cy="4315"/>
          </a:xfrm>
        </p:grpSpPr>
        <p:grpSp>
          <p:nvGrpSpPr>
            <p:cNvPr id="1032" name="Group 5">
              <a:extLst>
                <a:ext uri="{FF2B5EF4-FFF2-40B4-BE49-F238E27FC236}">
                  <a16:creationId xmlns:a16="http://schemas.microsoft.com/office/drawing/2014/main" id="{7EF84E68-BC9A-FBE5-D9BA-85E51F4E1101}"/>
                </a:ext>
              </a:extLst>
            </p:cNvPr>
            <p:cNvGrpSpPr>
              <a:grpSpLocks/>
            </p:cNvGrpSpPr>
            <p:nvPr userDrawn="1"/>
          </p:nvGrpSpPr>
          <p:grpSpPr bwMode="auto">
            <a:xfrm>
              <a:off x="1728" y="2230"/>
              <a:ext cx="4027" cy="2085"/>
              <a:chOff x="1728" y="2230"/>
              <a:chExt cx="4027" cy="2085"/>
            </a:xfrm>
          </p:grpSpPr>
          <p:sp>
            <p:nvSpPr>
              <p:cNvPr id="4102" name="Freeform 6">
                <a:extLst>
                  <a:ext uri="{FF2B5EF4-FFF2-40B4-BE49-F238E27FC236}">
                    <a16:creationId xmlns:a16="http://schemas.microsoft.com/office/drawing/2014/main" id="{830E97DE-907A-58F3-8EF3-E204F10D43D2}"/>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p:spPr>
            <p:txBody>
              <a:bodyPr/>
              <a:lstStyle/>
              <a:p>
                <a:pPr>
                  <a:defRPr/>
                </a:pPr>
                <a:endParaRPr lang="en-US"/>
              </a:p>
            </p:txBody>
          </p:sp>
          <p:sp>
            <p:nvSpPr>
              <p:cNvPr id="4103" name="Freeform 7">
                <a:extLst>
                  <a:ext uri="{FF2B5EF4-FFF2-40B4-BE49-F238E27FC236}">
                    <a16:creationId xmlns:a16="http://schemas.microsoft.com/office/drawing/2014/main" id="{EA0151F3-3B95-AD8C-D314-9AC07FC4B781}"/>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p:spPr>
            <p:txBody>
              <a:bodyPr/>
              <a:lstStyle/>
              <a:p>
                <a:pPr>
                  <a:defRPr/>
                </a:pPr>
                <a:endParaRPr lang="en-US"/>
              </a:p>
            </p:txBody>
          </p:sp>
          <p:sp>
            <p:nvSpPr>
              <p:cNvPr id="4104" name="Freeform 8">
                <a:extLst>
                  <a:ext uri="{FF2B5EF4-FFF2-40B4-BE49-F238E27FC236}">
                    <a16:creationId xmlns:a16="http://schemas.microsoft.com/office/drawing/2014/main" id="{C9526CEC-62E9-AAA7-9489-03F602622A12}"/>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p:spPr>
            <p:txBody>
              <a:bodyPr/>
              <a:lstStyle/>
              <a:p>
                <a:pPr>
                  <a:defRPr/>
                </a:pPr>
                <a:endParaRPr lang="en-US"/>
              </a:p>
            </p:txBody>
          </p:sp>
          <p:sp>
            <p:nvSpPr>
              <p:cNvPr id="1038" name="Freeform 9">
                <a:extLst>
                  <a:ext uri="{FF2B5EF4-FFF2-40B4-BE49-F238E27FC236}">
                    <a16:creationId xmlns:a16="http://schemas.microsoft.com/office/drawing/2014/main" id="{164A2C82-CB4D-924A-5913-D5D5401C9655}"/>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 name="Freeform 10">
                <a:extLst>
                  <a:ext uri="{FF2B5EF4-FFF2-40B4-BE49-F238E27FC236}">
                    <a16:creationId xmlns:a16="http://schemas.microsoft.com/office/drawing/2014/main" id="{CDDC2FF3-A472-01A8-B564-9170212E348E}"/>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p:spPr>
            <p:txBody>
              <a:bodyPr/>
              <a:lstStyle/>
              <a:p>
                <a:pPr>
                  <a:defRPr/>
                </a:pPr>
                <a:endParaRPr lang="en-US"/>
              </a:p>
            </p:txBody>
          </p:sp>
        </p:grpSp>
        <p:sp>
          <p:nvSpPr>
            <p:cNvPr id="4107" name="Freeform 11">
              <a:extLst>
                <a:ext uri="{FF2B5EF4-FFF2-40B4-BE49-F238E27FC236}">
                  <a16:creationId xmlns:a16="http://schemas.microsoft.com/office/drawing/2014/main" id="{BC3EBB8F-8805-76D4-B61B-86091DD6D690}"/>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p:spPr>
          <p:txBody>
            <a:bodyPr/>
            <a:lstStyle/>
            <a:p>
              <a:pPr>
                <a:defRPr/>
              </a:pPr>
              <a:endParaRPr lang="en-US"/>
            </a:p>
          </p:txBody>
        </p:sp>
        <p:sp>
          <p:nvSpPr>
            <p:cNvPr id="1034" name="Freeform 12">
              <a:extLst>
                <a:ext uri="{FF2B5EF4-FFF2-40B4-BE49-F238E27FC236}">
                  <a16:creationId xmlns:a16="http://schemas.microsoft.com/office/drawing/2014/main" id="{B17A8C58-FEF3-2599-D4A4-C18B65EA9161}"/>
                </a:ext>
              </a:extLst>
            </p:cNvPr>
            <p:cNvSpPr>
              <a:spLocks/>
            </p:cNvSpPr>
            <p:nvPr/>
          </p:nvSpPr>
          <p:spPr bwMode="hidden">
            <a:xfrm>
              <a:off x="0" y="0"/>
              <a:ext cx="5758" cy="1776"/>
            </a:xfrm>
            <a:custGeom>
              <a:avLst/>
              <a:gdLst>
                <a:gd name="T0" fmla="*/ 0 w 5740"/>
                <a:gd name="T1" fmla="*/ 0 h 1906"/>
                <a:gd name="T2" fmla="*/ 0 w 5740"/>
                <a:gd name="T3" fmla="*/ 1437 h 1906"/>
                <a:gd name="T4" fmla="*/ 5812 w 5740"/>
                <a:gd name="T5" fmla="*/ 1437 h 1906"/>
                <a:gd name="T6" fmla="*/ 581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09" name="Rectangle 13">
            <a:extLst>
              <a:ext uri="{FF2B5EF4-FFF2-40B4-BE49-F238E27FC236}">
                <a16:creationId xmlns:a16="http://schemas.microsoft.com/office/drawing/2014/main" id="{C1B96F66-8AD0-3302-FBC7-54B32A8B967C}"/>
              </a:ext>
            </a:extLst>
          </p:cNvPr>
          <p:cNvSpPr>
            <a:spLocks noGrp="1" noRot="1" noChangeArrowheads="1"/>
          </p:cNvSpPr>
          <p:nvPr>
            <p:ph type="title"/>
          </p:nvPr>
        </p:nvSpPr>
        <p:spPr bwMode="auto">
          <a:xfrm>
            <a:off x="457200" y="274638"/>
            <a:ext cx="8229600" cy="114300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110" name="Rectangle 14">
            <a:extLst>
              <a:ext uri="{FF2B5EF4-FFF2-40B4-BE49-F238E27FC236}">
                <a16:creationId xmlns:a16="http://schemas.microsoft.com/office/drawing/2014/main" id="{8145F9B2-DA9B-62C7-55C3-770E72FBCCE1}"/>
              </a:ext>
            </a:extLst>
          </p:cNvPr>
          <p:cNvSpPr>
            <a:spLocks noGrp="1" noChangeArrowheads="1"/>
          </p:cNvSpPr>
          <p:nvPr>
            <p:ph type="ftr" sz="quarter" idx="3"/>
          </p:nvPr>
        </p:nvSpPr>
        <p:spPr bwMode="auto">
          <a:xfrm>
            <a:off x="3124200" y="6248400"/>
            <a:ext cx="2895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latin typeface="Arial" panose="020B0604020202020204" pitchFamily="34" charset="0"/>
              </a:defRPr>
            </a:lvl1pPr>
          </a:lstStyle>
          <a:p>
            <a:pPr>
              <a:defRPr/>
            </a:pPr>
            <a:endParaRPr lang="en-US" altLang="en-US"/>
          </a:p>
        </p:txBody>
      </p:sp>
      <p:sp>
        <p:nvSpPr>
          <p:cNvPr id="4111" name="Rectangle 15">
            <a:extLst>
              <a:ext uri="{FF2B5EF4-FFF2-40B4-BE49-F238E27FC236}">
                <a16:creationId xmlns:a16="http://schemas.microsoft.com/office/drawing/2014/main" id="{14B3302E-4BA5-E624-ABA4-E478FC57EE28}"/>
              </a:ext>
            </a:extLst>
          </p:cNvPr>
          <p:cNvSpPr>
            <a:spLocks noGrp="1" noChangeArrowheads="1"/>
          </p:cNvSpPr>
          <p:nvPr>
            <p:ph type="body" idx="1"/>
          </p:nvPr>
        </p:nvSpPr>
        <p:spPr bwMode="auto">
          <a:xfrm>
            <a:off x="457200" y="1600200"/>
            <a:ext cx="8229600" cy="45259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3108837425"/>
      </p:ext>
    </p:extLst>
  </p:cSld>
  <p:clrMap bg1="dk2" tx1="lt1" bg2="dk1"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rtl="0" eaLnBrk="0" fontAlgn="base" hangingPunct="0">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F59A03B-CD9D-E28C-019E-26B0AC6121A6}"/>
              </a:ext>
            </a:extLst>
          </p:cNvPr>
          <p:cNvSpPr>
            <a:spLocks noGrp="1" noChangeArrowheads="1"/>
          </p:cNvSpPr>
          <p:nvPr>
            <p:ph type="ctrTitle"/>
          </p:nvPr>
        </p:nvSpPr>
        <p:spPr/>
        <p:txBody>
          <a:bodyPr>
            <a:spAutoFit/>
          </a:bodyPr>
          <a:lstStyle/>
          <a:p>
            <a:pPr eaLnBrk="1" hangingPunct="1">
              <a:defRPr/>
            </a:pPr>
            <a:r>
              <a:rPr lang="en-US" altLang="en-US" dirty="0">
                <a:solidFill>
                  <a:schemeClr val="tx1"/>
                </a:solidFill>
              </a:rPr>
              <a:t>The Necessity of Faithfulness</a:t>
            </a:r>
          </a:p>
        </p:txBody>
      </p:sp>
      <p:sp>
        <p:nvSpPr>
          <p:cNvPr id="2051" name="Rectangle 3">
            <a:extLst>
              <a:ext uri="{FF2B5EF4-FFF2-40B4-BE49-F238E27FC236}">
                <a16:creationId xmlns:a16="http://schemas.microsoft.com/office/drawing/2014/main" id="{6AE3C2B6-2148-964E-1517-B6E54E1F787F}"/>
              </a:ext>
            </a:extLst>
          </p:cNvPr>
          <p:cNvSpPr>
            <a:spLocks noGrp="1" noChangeArrowheads="1"/>
          </p:cNvSpPr>
          <p:nvPr>
            <p:ph type="subTitle" idx="1"/>
          </p:nvPr>
        </p:nvSpPr>
        <p:spPr>
          <a:xfrm>
            <a:off x="1371600" y="3886200"/>
            <a:ext cx="6400800" cy="584775"/>
          </a:xfrm>
        </p:spPr>
        <p:txBody>
          <a:bodyPr>
            <a:spAutoFit/>
          </a:bodyPr>
          <a:lstStyle/>
          <a:p>
            <a:pPr eaLnBrk="1" hangingPunct="1">
              <a:defRPr/>
            </a:pPr>
            <a:r>
              <a:rPr lang="en-US" altLang="en-US" dirty="0"/>
              <a:t>1 Corinthians 10:1-12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3B39499-2B71-DC87-D891-07A8CD87B768}"/>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Paul’s Conclusion</a:t>
            </a:r>
          </a:p>
        </p:txBody>
      </p:sp>
      <p:sp>
        <p:nvSpPr>
          <p:cNvPr id="16387" name="Rectangle 3">
            <a:extLst>
              <a:ext uri="{FF2B5EF4-FFF2-40B4-BE49-F238E27FC236}">
                <a16:creationId xmlns:a16="http://schemas.microsoft.com/office/drawing/2014/main" id="{608E274A-50A4-7240-1743-DC654BE825E5}"/>
              </a:ext>
            </a:extLst>
          </p:cNvPr>
          <p:cNvSpPr>
            <a:spLocks noGrp="1" noChangeArrowheads="1"/>
          </p:cNvSpPr>
          <p:nvPr>
            <p:ph type="body" idx="1"/>
          </p:nvPr>
        </p:nvSpPr>
        <p:spPr>
          <a:xfrm>
            <a:off x="457200" y="1600200"/>
            <a:ext cx="8229600" cy="4282454"/>
          </a:xfrm>
        </p:spPr>
        <p:txBody>
          <a:bodyPr>
            <a:spAutoFit/>
          </a:bodyPr>
          <a:lstStyle/>
          <a:p>
            <a:pPr eaLnBrk="1" hangingPunct="1">
              <a:lnSpc>
                <a:spcPct val="90000"/>
              </a:lnSpc>
              <a:defRPr/>
            </a:pPr>
            <a:r>
              <a:rPr lang="en-US" altLang="en-US" dirty="0"/>
              <a:t>Verses 11-12 – Paul wrote to remind them of these incidents. They stand as an example and warning to the church at Corinth.</a:t>
            </a:r>
          </a:p>
          <a:p>
            <a:pPr eaLnBrk="1" hangingPunct="1">
              <a:lnSpc>
                <a:spcPct val="90000"/>
              </a:lnSpc>
              <a:defRPr/>
            </a:pPr>
            <a:r>
              <a:rPr lang="en-US" altLang="en-US" dirty="0"/>
              <a:t>Romans 15:4, </a:t>
            </a:r>
            <a:r>
              <a:rPr lang="en-US" altLang="en-US" i="1" dirty="0"/>
              <a:t>“For whatsoever things were written aforetime were written for our learning, that through patience and through comfort of the scriptures we might have hope</a:t>
            </a:r>
            <a:r>
              <a:rPr lang="en-US" altLang="en-US" dirty="0"/>
              <a:t>.</a:t>
            </a:r>
            <a:r>
              <a:rPr lang="en-US" altLang="en-US" i="1" dirty="0"/>
              <a:t>”</a:t>
            </a:r>
            <a:r>
              <a:rPr lang="en-US" altLang="en-US" dirty="0"/>
              <a:t> ASV</a:t>
            </a:r>
          </a:p>
          <a:p>
            <a:pPr eaLnBrk="1" hangingPunct="1">
              <a:lnSpc>
                <a:spcPct val="90000"/>
              </a:lnSpc>
              <a:defRPr/>
            </a:pPr>
            <a:r>
              <a:rPr lang="en-US" altLang="en-US" dirty="0"/>
              <a:t>An admonition for us – 2 Corinthians 13:5; Hebrews 3:12, 4:1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FC84C145-2406-5DCF-6B81-40FE9D433FB5}"/>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More Admonition </a:t>
            </a:r>
          </a:p>
        </p:txBody>
      </p:sp>
      <p:sp>
        <p:nvSpPr>
          <p:cNvPr id="17411" name="Rectangle 3">
            <a:extLst>
              <a:ext uri="{FF2B5EF4-FFF2-40B4-BE49-F238E27FC236}">
                <a16:creationId xmlns:a16="http://schemas.microsoft.com/office/drawing/2014/main" id="{61260433-2A8B-2892-D451-8A02BF49D4F6}"/>
              </a:ext>
            </a:extLst>
          </p:cNvPr>
          <p:cNvSpPr>
            <a:spLocks noGrp="1" noChangeArrowheads="1"/>
          </p:cNvSpPr>
          <p:nvPr>
            <p:ph type="body" idx="1"/>
          </p:nvPr>
        </p:nvSpPr>
        <p:spPr>
          <a:xfrm>
            <a:off x="457200" y="1600200"/>
            <a:ext cx="8229600" cy="3637919"/>
          </a:xfrm>
        </p:spPr>
        <p:txBody>
          <a:bodyPr>
            <a:spAutoFit/>
          </a:bodyPr>
          <a:lstStyle/>
          <a:p>
            <a:pPr eaLnBrk="1" hangingPunct="1">
              <a:defRPr/>
            </a:pPr>
            <a:r>
              <a:rPr lang="en-US" altLang="en-US" dirty="0"/>
              <a:t>Galatians 5:16-21; James 2:19-27; 1 Peter 4:1-6;</a:t>
            </a:r>
            <a:br>
              <a:rPr lang="en-US" altLang="en-US" dirty="0"/>
            </a:br>
            <a:r>
              <a:rPr lang="en-US" altLang="en-US" dirty="0"/>
              <a:t>2 Thessalonians 1:3-9</a:t>
            </a:r>
          </a:p>
          <a:p>
            <a:pPr eaLnBrk="1" hangingPunct="1">
              <a:defRPr/>
            </a:pPr>
            <a:r>
              <a:rPr lang="en-US" altLang="en-US" dirty="0"/>
              <a:t>Revelation 2:10, </a:t>
            </a:r>
            <a:r>
              <a:rPr lang="en-US" altLang="en-US" i="1" dirty="0"/>
              <a:t>“Fear not the things which thou art about to suffer; behold, the devil is about to cast some of you into prison, that ye may be tried; and ye have tribulation ten days. Be thou </a:t>
            </a:r>
            <a:r>
              <a:rPr lang="en-US" altLang="en-US" i="1" u="sng" dirty="0"/>
              <a:t>faithful</a:t>
            </a:r>
            <a:r>
              <a:rPr lang="en-US" altLang="en-US" i="1" dirty="0"/>
              <a:t> unto death, and I will give thee the crown of life.”</a:t>
            </a:r>
            <a:r>
              <a:rPr lang="en-US" altLang="en-US" dirty="0"/>
              <a:t> ASV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10D405F-DC99-0569-5651-038DC5232603}"/>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The Necessity of Faithfulness</a:t>
            </a:r>
          </a:p>
        </p:txBody>
      </p:sp>
      <p:sp>
        <p:nvSpPr>
          <p:cNvPr id="18435" name="Rectangle 3">
            <a:extLst>
              <a:ext uri="{FF2B5EF4-FFF2-40B4-BE49-F238E27FC236}">
                <a16:creationId xmlns:a16="http://schemas.microsoft.com/office/drawing/2014/main" id="{1DB33369-D1FF-1939-6A67-7417508FEF0F}"/>
              </a:ext>
            </a:extLst>
          </p:cNvPr>
          <p:cNvSpPr>
            <a:spLocks noGrp="1" noChangeArrowheads="1"/>
          </p:cNvSpPr>
          <p:nvPr>
            <p:ph type="body" idx="1"/>
          </p:nvPr>
        </p:nvSpPr>
        <p:spPr>
          <a:xfrm>
            <a:off x="457200" y="1600200"/>
            <a:ext cx="8229600" cy="646331"/>
          </a:xfrm>
        </p:spPr>
        <p:txBody>
          <a:bodyPr>
            <a:spAutoFit/>
          </a:bodyPr>
          <a:lstStyle/>
          <a:p>
            <a:pPr algn="ctr" eaLnBrk="1" hangingPunct="1">
              <a:buFont typeface="Wingdings" panose="05000000000000000000" pitchFamily="2" charset="2"/>
              <a:buNone/>
              <a:defRPr/>
            </a:pPr>
            <a:r>
              <a:rPr lang="en-US" altLang="en-US" sz="3600" dirty="0"/>
              <a:t>Will God count us as faithful?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17FE82B-AF81-FB62-6AAF-7E1CBE81D4F5}"/>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The Necessity of faithfulness</a:t>
            </a:r>
          </a:p>
        </p:txBody>
      </p:sp>
      <p:sp>
        <p:nvSpPr>
          <p:cNvPr id="7171" name="Rectangle 3">
            <a:extLst>
              <a:ext uri="{FF2B5EF4-FFF2-40B4-BE49-F238E27FC236}">
                <a16:creationId xmlns:a16="http://schemas.microsoft.com/office/drawing/2014/main" id="{CF760A04-EF57-F9B7-8B4F-3D8D77060BEA}"/>
              </a:ext>
            </a:extLst>
          </p:cNvPr>
          <p:cNvSpPr>
            <a:spLocks noGrp="1" noChangeArrowheads="1"/>
          </p:cNvSpPr>
          <p:nvPr>
            <p:ph type="body" idx="1"/>
          </p:nvPr>
        </p:nvSpPr>
        <p:spPr>
          <a:xfrm>
            <a:off x="457200" y="1600200"/>
            <a:ext cx="8229600" cy="4183966"/>
          </a:xfrm>
        </p:spPr>
        <p:txBody>
          <a:bodyPr>
            <a:spAutoFit/>
          </a:bodyPr>
          <a:lstStyle/>
          <a:p>
            <a:pPr eaLnBrk="1" hangingPunct="1">
              <a:lnSpc>
                <a:spcPct val="90000"/>
              </a:lnSpc>
              <a:defRPr/>
            </a:pPr>
            <a:r>
              <a:rPr lang="en-US" altLang="en-US" dirty="0"/>
              <a:t>False doctrine challenges our convictions</a:t>
            </a:r>
          </a:p>
          <a:p>
            <a:pPr marL="112713" indent="-112713" eaLnBrk="1" hangingPunct="1">
              <a:lnSpc>
                <a:spcPct val="90000"/>
              </a:lnSpc>
              <a:buFont typeface="Wingdings" panose="05000000000000000000" pitchFamily="2" charset="2"/>
              <a:buNone/>
              <a:defRPr/>
            </a:pPr>
            <a:r>
              <a:rPr lang="en-US" altLang="en-US" dirty="0"/>
              <a:t>“All the prayers a man may pray, all the Bibles he may read, all the churches he may belong to, all the services he may attend, all the sermons he may practice, all the debts he may pay, all the ordinances he may observe, all the laws he may keep, all the benevolent acts he may perform will not make his soul one whit safer; and all the sins he may commit from idolatry to murder will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763817B-B9F9-E5E5-9D9E-22393F934F09}"/>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The Necessity of Faithfulness</a:t>
            </a:r>
          </a:p>
        </p:txBody>
      </p:sp>
      <p:sp>
        <p:nvSpPr>
          <p:cNvPr id="8195" name="Rectangle 3">
            <a:extLst>
              <a:ext uri="{FF2B5EF4-FFF2-40B4-BE49-F238E27FC236}">
                <a16:creationId xmlns:a16="http://schemas.microsoft.com/office/drawing/2014/main" id="{6446C121-813A-D7E8-4125-898610263FEC}"/>
              </a:ext>
            </a:extLst>
          </p:cNvPr>
          <p:cNvSpPr>
            <a:spLocks noGrp="1" noChangeArrowheads="1"/>
          </p:cNvSpPr>
          <p:nvPr>
            <p:ph type="body" idx="1"/>
          </p:nvPr>
        </p:nvSpPr>
        <p:spPr>
          <a:xfrm>
            <a:off x="457200" y="1600200"/>
            <a:ext cx="8229600" cy="3539430"/>
          </a:xfrm>
        </p:spPr>
        <p:txBody>
          <a:bodyPr>
            <a:spAutoFit/>
          </a:bodyPr>
          <a:lstStyle/>
          <a:p>
            <a:pPr marL="112713" indent="-112713" eaLnBrk="1" hangingPunct="1">
              <a:buFont typeface="Wingdings" panose="05000000000000000000" pitchFamily="2" charset="2"/>
              <a:buNone/>
              <a:defRPr/>
            </a:pPr>
            <a:r>
              <a:rPr lang="en-US" altLang="en-US" dirty="0"/>
              <a:t>“not make his soul in any more danger. The justification of the human soul is through the atonement of Christ and not through the efforts of man. The way a man lives has nothing to do with the salvation of his soul.”</a:t>
            </a:r>
            <a:br>
              <a:rPr lang="en-US" altLang="en-US" dirty="0"/>
            </a:br>
            <a:r>
              <a:rPr lang="en-US" altLang="en-US" dirty="0"/>
              <a:t>Sam Morris – Baptist preacher,</a:t>
            </a:r>
            <a:br>
              <a:rPr lang="en-US" altLang="en-US" dirty="0"/>
            </a:br>
            <a:r>
              <a:rPr lang="en-US" altLang="en-US" dirty="0"/>
              <a:t>First Baptist Church, Stanford, TX.</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34692AE-8867-C32C-BCE2-E4CB1B48B727}"/>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Background on the Law</a:t>
            </a:r>
          </a:p>
        </p:txBody>
      </p:sp>
      <p:sp>
        <p:nvSpPr>
          <p:cNvPr id="9219" name="Rectangle 3">
            <a:extLst>
              <a:ext uri="{FF2B5EF4-FFF2-40B4-BE49-F238E27FC236}">
                <a16:creationId xmlns:a16="http://schemas.microsoft.com/office/drawing/2014/main" id="{4D765E63-01C3-0942-35AA-6FE099AF9712}"/>
              </a:ext>
            </a:extLst>
          </p:cNvPr>
          <p:cNvSpPr>
            <a:spLocks noGrp="1" noChangeArrowheads="1"/>
          </p:cNvSpPr>
          <p:nvPr>
            <p:ph type="body" idx="1"/>
          </p:nvPr>
        </p:nvSpPr>
        <p:spPr>
          <a:xfrm>
            <a:off x="457200" y="1600200"/>
            <a:ext cx="8229600" cy="3933384"/>
          </a:xfrm>
        </p:spPr>
        <p:txBody>
          <a:bodyPr>
            <a:spAutoFit/>
          </a:bodyPr>
          <a:lstStyle/>
          <a:p>
            <a:pPr eaLnBrk="1" hangingPunct="1">
              <a:defRPr/>
            </a:pPr>
            <a:r>
              <a:rPr lang="en-US" altLang="en-US" dirty="0"/>
              <a:t>Obedience is necessary – Deuteronomy 5:1-15, 28-33; 6:10-15; 7:12-16; 10:12-13</a:t>
            </a:r>
          </a:p>
          <a:p>
            <a:pPr eaLnBrk="1" hangingPunct="1">
              <a:defRPr/>
            </a:pPr>
            <a:r>
              <a:rPr lang="en-US" altLang="en-US" dirty="0"/>
              <a:t>Blessings and curses pronounced –</a:t>
            </a:r>
          </a:p>
          <a:p>
            <a:pPr lvl="1" eaLnBrk="1" hangingPunct="1">
              <a:buFont typeface="Wingdings" panose="05000000000000000000" pitchFamily="2" charset="2"/>
              <a:buNone/>
              <a:defRPr/>
            </a:pPr>
            <a:r>
              <a:rPr lang="en-US" altLang="en-US" sz="3200" dirty="0"/>
              <a:t> a) Blessings – Deuteronomy 7:12-16; 28:1-14</a:t>
            </a:r>
          </a:p>
          <a:p>
            <a:pPr lvl="1" eaLnBrk="1" hangingPunct="1">
              <a:buFont typeface="Wingdings" panose="05000000000000000000" pitchFamily="2" charset="2"/>
              <a:buNone/>
              <a:defRPr/>
            </a:pPr>
            <a:r>
              <a:rPr lang="en-US" altLang="en-US" sz="3200" dirty="0"/>
              <a:t> b) Curses – Deuteronomy 8:11-20; 28:15-35</a:t>
            </a:r>
          </a:p>
          <a:p>
            <a:pPr eaLnBrk="1" hangingPunct="1">
              <a:buFont typeface="Wingdings" panose="05000000000000000000" pitchFamily="2" charset="2"/>
              <a:buNone/>
              <a:defRPr/>
            </a:pPr>
            <a:r>
              <a:rPr lang="en-US" altLang="en-US" dirty="0"/>
              <a:t> Conclusion? God expected Israel to obey; faithfulness was necessary to receive blessings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D7FD059-0AA6-B9AE-EF08-90C4E2270FFB}"/>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God’s Provisions</a:t>
            </a:r>
          </a:p>
        </p:txBody>
      </p:sp>
      <p:sp>
        <p:nvSpPr>
          <p:cNvPr id="10243" name="Rectangle 3">
            <a:extLst>
              <a:ext uri="{FF2B5EF4-FFF2-40B4-BE49-F238E27FC236}">
                <a16:creationId xmlns:a16="http://schemas.microsoft.com/office/drawing/2014/main" id="{08745601-5BA6-4FFE-1D0B-EF20E9F96AED}"/>
              </a:ext>
            </a:extLst>
          </p:cNvPr>
          <p:cNvSpPr>
            <a:spLocks noGrp="1" noChangeArrowheads="1"/>
          </p:cNvSpPr>
          <p:nvPr>
            <p:ph type="body" idx="1"/>
          </p:nvPr>
        </p:nvSpPr>
        <p:spPr/>
        <p:txBody>
          <a:bodyPr>
            <a:spAutoFit/>
          </a:bodyPr>
          <a:lstStyle/>
          <a:p>
            <a:pPr marL="0" indent="0" eaLnBrk="1" hangingPunct="1">
              <a:buFont typeface="Wingdings" panose="05000000000000000000" pitchFamily="2" charset="2"/>
              <a:buNone/>
              <a:defRPr/>
            </a:pPr>
            <a:r>
              <a:rPr lang="en-US" altLang="en-US" dirty="0"/>
              <a:t>God provided (Verses 1-4)</a:t>
            </a:r>
          </a:p>
          <a:p>
            <a:pPr eaLnBrk="1" hangingPunct="1">
              <a:defRPr/>
            </a:pPr>
            <a:r>
              <a:rPr lang="en-US" altLang="en-US" dirty="0"/>
              <a:t>Deliverance (Exodus 14:30)</a:t>
            </a:r>
          </a:p>
          <a:p>
            <a:pPr eaLnBrk="1" hangingPunct="1">
              <a:defRPr/>
            </a:pPr>
            <a:r>
              <a:rPr lang="en-US" altLang="en-US" dirty="0"/>
              <a:t>Spiritual leadership – “baptized unto Moses …”</a:t>
            </a:r>
          </a:p>
          <a:p>
            <a:pPr eaLnBrk="1" hangingPunct="1">
              <a:defRPr/>
            </a:pPr>
            <a:r>
              <a:rPr lang="en-US" altLang="en-US" dirty="0"/>
              <a:t>Necessities of life – Water (Exodus 17:1ff); Manna (Exodus 16)</a:t>
            </a:r>
          </a:p>
          <a:p>
            <a:pPr eaLnBrk="1" hangingPunct="1">
              <a:defRPr/>
            </a:pPr>
            <a:r>
              <a:rPr lang="en-US" altLang="en-US" dirty="0"/>
              <a:t>Led them to the promised land</a:t>
            </a:r>
          </a:p>
          <a:p>
            <a:pPr eaLnBrk="1" hangingPunct="1">
              <a:defRPr/>
            </a:pPr>
            <a:r>
              <a:rPr lang="en-US" altLang="en-US" dirty="0"/>
              <a:t>In spite of all He provided, Israel became unfaithful.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8DBED06-9307-C121-D8EF-F735E11644D3}"/>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Israel’s Disobedience</a:t>
            </a:r>
          </a:p>
        </p:txBody>
      </p:sp>
      <p:sp>
        <p:nvSpPr>
          <p:cNvPr id="11267" name="Rectangle 3">
            <a:extLst>
              <a:ext uri="{FF2B5EF4-FFF2-40B4-BE49-F238E27FC236}">
                <a16:creationId xmlns:a16="http://schemas.microsoft.com/office/drawing/2014/main" id="{A5C72C01-9C4C-7C7C-68A7-1516343A00A4}"/>
              </a:ext>
            </a:extLst>
          </p:cNvPr>
          <p:cNvSpPr>
            <a:spLocks noGrp="1" noChangeArrowheads="1"/>
          </p:cNvSpPr>
          <p:nvPr>
            <p:ph type="body" idx="1"/>
          </p:nvPr>
        </p:nvSpPr>
        <p:spPr>
          <a:xfrm>
            <a:off x="152400" y="1600200"/>
            <a:ext cx="8839200" cy="4327338"/>
          </a:xfrm>
        </p:spPr>
        <p:txBody>
          <a:bodyPr wrap="square">
            <a:spAutoFit/>
          </a:bodyPr>
          <a:lstStyle/>
          <a:p>
            <a:pPr eaLnBrk="1" hangingPunct="1">
              <a:defRPr/>
            </a:pPr>
            <a:r>
              <a:rPr lang="en-US" altLang="en-US" dirty="0"/>
              <a:t>Verse 6 – </a:t>
            </a:r>
            <a:r>
              <a:rPr lang="en-US" altLang="en-US" u="sng" dirty="0"/>
              <a:t>Lust</a:t>
            </a:r>
            <a:r>
              <a:rPr lang="en-US" altLang="en-US" dirty="0"/>
              <a:t> (Numbers 11:4-15; Psalms 106:12-14) They lusted after that which used to be, instead of being content with God’s provisions.</a:t>
            </a:r>
          </a:p>
          <a:p>
            <a:pPr eaLnBrk="1" hangingPunct="1">
              <a:defRPr/>
            </a:pPr>
            <a:r>
              <a:rPr lang="en-US" altLang="en-US" dirty="0"/>
              <a:t>Lusted – (Strong) A primitive root; to wish for: - to covet, (greatly) desire, be desirous, long, lust.</a:t>
            </a:r>
          </a:p>
          <a:p>
            <a:pPr eaLnBrk="1" hangingPunct="1">
              <a:defRPr/>
            </a:pPr>
            <a:r>
              <a:rPr lang="en-US" altLang="en-US" dirty="0"/>
              <a:t>Punishment – They would have so much they would loath it – Numbers 11:16-20.</a:t>
            </a:r>
          </a:p>
          <a:p>
            <a:pPr eaLnBrk="1" hangingPunct="1">
              <a:defRPr/>
            </a:pPr>
            <a:r>
              <a:rPr lang="en-US" altLang="en-US" dirty="0"/>
              <a:t>God did not tolerate lust among His people!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BB46BC1-4C93-5679-42DF-07E0BC136518}"/>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Israel’s Disobedience</a:t>
            </a:r>
          </a:p>
        </p:txBody>
      </p:sp>
      <p:sp>
        <p:nvSpPr>
          <p:cNvPr id="12291" name="Rectangle 3">
            <a:extLst>
              <a:ext uri="{FF2B5EF4-FFF2-40B4-BE49-F238E27FC236}">
                <a16:creationId xmlns:a16="http://schemas.microsoft.com/office/drawing/2014/main" id="{56D88698-1919-0D83-4E9D-FDE6E4D7EA05}"/>
              </a:ext>
            </a:extLst>
          </p:cNvPr>
          <p:cNvSpPr>
            <a:spLocks noGrp="1" noChangeArrowheads="1"/>
          </p:cNvSpPr>
          <p:nvPr>
            <p:ph type="body" idx="1"/>
          </p:nvPr>
        </p:nvSpPr>
        <p:spPr>
          <a:xfrm>
            <a:off x="457200" y="1600200"/>
            <a:ext cx="8229600" cy="4327338"/>
          </a:xfrm>
        </p:spPr>
        <p:txBody>
          <a:bodyPr>
            <a:spAutoFit/>
          </a:bodyPr>
          <a:lstStyle/>
          <a:p>
            <a:pPr eaLnBrk="1" hangingPunct="1">
              <a:defRPr/>
            </a:pPr>
            <a:r>
              <a:rPr lang="en-US" altLang="en-US" dirty="0"/>
              <a:t>Verse 7 – </a:t>
            </a:r>
            <a:r>
              <a:rPr lang="en-US" altLang="en-US" u="sng" dirty="0"/>
              <a:t>Idolatry</a:t>
            </a:r>
            <a:r>
              <a:rPr lang="en-US" altLang="en-US" dirty="0"/>
              <a:t> – (Exodus 32:1-6) The Golden Calf </a:t>
            </a:r>
          </a:p>
          <a:p>
            <a:pPr eaLnBrk="1" hangingPunct="1">
              <a:defRPr/>
            </a:pPr>
            <a:r>
              <a:rPr lang="en-US" altLang="en-US" dirty="0"/>
              <a:t>Verse 20 – Punishment specified. They drank water with powder in it, powder made from ground gold!</a:t>
            </a:r>
          </a:p>
          <a:p>
            <a:pPr eaLnBrk="1" hangingPunct="1">
              <a:defRPr/>
            </a:pPr>
            <a:r>
              <a:rPr lang="en-US" altLang="en-US" dirty="0"/>
              <a:t>God was very displeased – Verses 9-10</a:t>
            </a:r>
          </a:p>
          <a:p>
            <a:pPr eaLnBrk="1" hangingPunct="1">
              <a:defRPr/>
            </a:pPr>
            <a:r>
              <a:rPr lang="en-US" altLang="en-US" dirty="0"/>
              <a:t>Israel was nearly subject to destruction due to their error.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6736478-8B0E-6203-28E1-DA9B9E5A270F}"/>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Israel’s Disobedience</a:t>
            </a:r>
          </a:p>
        </p:txBody>
      </p:sp>
      <p:sp>
        <p:nvSpPr>
          <p:cNvPr id="13315" name="Rectangle 3">
            <a:extLst>
              <a:ext uri="{FF2B5EF4-FFF2-40B4-BE49-F238E27FC236}">
                <a16:creationId xmlns:a16="http://schemas.microsoft.com/office/drawing/2014/main" id="{E5B0E5FF-C9B6-F455-0510-580E9A772283}"/>
              </a:ext>
            </a:extLst>
          </p:cNvPr>
          <p:cNvSpPr>
            <a:spLocks noGrp="1" noChangeArrowheads="1"/>
          </p:cNvSpPr>
          <p:nvPr>
            <p:ph type="body" idx="1"/>
          </p:nvPr>
        </p:nvSpPr>
        <p:spPr>
          <a:xfrm>
            <a:off x="457200" y="1600200"/>
            <a:ext cx="8229600" cy="3342453"/>
          </a:xfrm>
        </p:spPr>
        <p:txBody>
          <a:bodyPr>
            <a:spAutoFit/>
          </a:bodyPr>
          <a:lstStyle/>
          <a:p>
            <a:pPr eaLnBrk="1" hangingPunct="1">
              <a:defRPr/>
            </a:pPr>
            <a:r>
              <a:rPr lang="en-US" altLang="en-US" dirty="0"/>
              <a:t>Verse 8 – </a:t>
            </a:r>
            <a:r>
              <a:rPr lang="en-US" altLang="en-US" u="sng" dirty="0"/>
              <a:t>Fornication</a:t>
            </a:r>
            <a:r>
              <a:rPr lang="en-US" altLang="en-US" dirty="0"/>
              <a:t> (Numbers 25:1-9)</a:t>
            </a:r>
          </a:p>
          <a:p>
            <a:pPr eaLnBrk="1" hangingPunct="1">
              <a:defRPr/>
            </a:pPr>
            <a:r>
              <a:rPr lang="en-US" altLang="en-US" dirty="0"/>
              <a:t>A plague was released among the people </a:t>
            </a:r>
          </a:p>
          <a:p>
            <a:pPr eaLnBrk="1" hangingPunct="1">
              <a:defRPr/>
            </a:pPr>
            <a:r>
              <a:rPr lang="en-US" altLang="en-US" dirty="0"/>
              <a:t>The result was loss of life in great numbers. According to Paul 23,000 fell in one day!</a:t>
            </a:r>
          </a:p>
          <a:p>
            <a:pPr eaLnBrk="1" hangingPunct="1">
              <a:defRPr/>
            </a:pPr>
            <a:r>
              <a:rPr lang="en-US" altLang="en-US" dirty="0"/>
              <a:t>God does not tolerate fornication. Unfaithfulness was punished severely.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AF6A684-9B31-A647-43F5-268D65258D01}"/>
              </a:ext>
            </a:extLst>
          </p:cNvPr>
          <p:cNvSpPr>
            <a:spLocks noGrp="1" noRot="1" noChangeArrowheads="1"/>
          </p:cNvSpPr>
          <p:nvPr>
            <p:ph type="title"/>
          </p:nvPr>
        </p:nvSpPr>
        <p:spPr>
          <a:xfrm>
            <a:off x="457200" y="461417"/>
            <a:ext cx="8229600" cy="769441"/>
          </a:xfrm>
        </p:spPr>
        <p:txBody>
          <a:bodyPr>
            <a:spAutoFit/>
          </a:bodyPr>
          <a:lstStyle/>
          <a:p>
            <a:pPr eaLnBrk="1" hangingPunct="1">
              <a:defRPr/>
            </a:pPr>
            <a:r>
              <a:rPr lang="en-US" altLang="en-US" dirty="0">
                <a:solidFill>
                  <a:schemeClr val="tx1"/>
                </a:solidFill>
              </a:rPr>
              <a:t>Israel’s Disobedience</a:t>
            </a:r>
          </a:p>
        </p:txBody>
      </p:sp>
      <p:sp>
        <p:nvSpPr>
          <p:cNvPr id="14339" name="Rectangle 3">
            <a:extLst>
              <a:ext uri="{FF2B5EF4-FFF2-40B4-BE49-F238E27FC236}">
                <a16:creationId xmlns:a16="http://schemas.microsoft.com/office/drawing/2014/main" id="{150D0E36-FBA3-4960-A287-A5D61E44E3BF}"/>
              </a:ext>
            </a:extLst>
          </p:cNvPr>
          <p:cNvSpPr>
            <a:spLocks noGrp="1" noChangeArrowheads="1"/>
          </p:cNvSpPr>
          <p:nvPr>
            <p:ph type="body" idx="1"/>
          </p:nvPr>
        </p:nvSpPr>
        <p:spPr>
          <a:xfrm>
            <a:off x="152400" y="1600200"/>
            <a:ext cx="8839200" cy="5115246"/>
          </a:xfrm>
        </p:spPr>
        <p:txBody>
          <a:bodyPr wrap="square">
            <a:spAutoFit/>
          </a:bodyPr>
          <a:lstStyle/>
          <a:p>
            <a:pPr eaLnBrk="1" hangingPunct="1">
              <a:defRPr/>
            </a:pPr>
            <a:r>
              <a:rPr lang="en-US" altLang="en-US" dirty="0"/>
              <a:t>Verse 9 – </a:t>
            </a:r>
            <a:r>
              <a:rPr lang="en-US" altLang="en-US" u="sng" dirty="0"/>
              <a:t>Tried the Lord</a:t>
            </a:r>
            <a:r>
              <a:rPr lang="en-US" altLang="en-US" dirty="0"/>
              <a:t> (Numbers 21:1-9) Israel questioned God and His provisions for them.</a:t>
            </a:r>
          </a:p>
          <a:p>
            <a:pPr eaLnBrk="1" hangingPunct="1">
              <a:defRPr/>
            </a:pPr>
            <a:r>
              <a:rPr lang="en-US" altLang="en-US" dirty="0"/>
              <a:t>Not a new problem among them (Exodus 17:1-2)</a:t>
            </a:r>
          </a:p>
          <a:p>
            <a:pPr eaLnBrk="1" hangingPunct="1">
              <a:defRPr/>
            </a:pPr>
            <a:r>
              <a:rPr lang="en-US" altLang="en-US" dirty="0"/>
              <a:t>Punishment – Release of fiery serpents. Many died. Only those who looked to the brass serpent lived.</a:t>
            </a:r>
          </a:p>
          <a:p>
            <a:pPr eaLnBrk="1" hangingPunct="1">
              <a:defRPr/>
            </a:pPr>
            <a:r>
              <a:rPr lang="en-US" altLang="en-US" dirty="0"/>
              <a:t>Verse 10 – </a:t>
            </a:r>
            <a:r>
              <a:rPr lang="en-US" altLang="en-US" u="sng" dirty="0"/>
              <a:t>Murmuring</a:t>
            </a:r>
            <a:r>
              <a:rPr lang="en-US" altLang="en-US" dirty="0"/>
              <a:t> (Numbers 16:41-50)</a:t>
            </a:r>
          </a:p>
          <a:p>
            <a:pPr eaLnBrk="1" hangingPunct="1">
              <a:defRPr/>
            </a:pPr>
            <a:r>
              <a:rPr lang="en-US" altLang="en-US" dirty="0"/>
              <a:t>A plague was released among the people</a:t>
            </a:r>
          </a:p>
          <a:p>
            <a:pPr eaLnBrk="1" hangingPunct="1">
              <a:defRPr/>
            </a:pPr>
            <a:r>
              <a:rPr lang="en-US" altLang="en-US" dirty="0"/>
              <a:t>This time 14,700 people died.</a:t>
            </a:r>
          </a:p>
          <a:p>
            <a:pPr eaLnBrk="1" hangingPunct="1">
              <a:defRPr/>
            </a:pPr>
            <a:r>
              <a:rPr lang="en-US" altLang="en-US" dirty="0"/>
              <a:t>God does not appreciate murmuring.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anose="02020404030301010803"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anose="02020404030301010803"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anose="02020404030301010803"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anose="02020404030301010803"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Stream</Template>
  <TotalTime>183</TotalTime>
  <Words>694</Words>
  <Application>Microsoft Office PowerPoint</Application>
  <PresentationFormat>On-screen Show (4:3)</PresentationFormat>
  <Paragraphs>52</Paragraphs>
  <Slides>12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Garamond</vt:lpstr>
      <vt:lpstr>Wingdings</vt:lpstr>
      <vt:lpstr>Stream</vt:lpstr>
      <vt:lpstr>1_Stream</vt:lpstr>
      <vt:lpstr>The Necessity of Faithfulness</vt:lpstr>
      <vt:lpstr>The Necessity of faithfulness</vt:lpstr>
      <vt:lpstr>The Necessity of Faithfulness</vt:lpstr>
      <vt:lpstr>Background on the Law</vt:lpstr>
      <vt:lpstr>God’s Provisions</vt:lpstr>
      <vt:lpstr>Israel’s Disobedience</vt:lpstr>
      <vt:lpstr>Israel’s Disobedience</vt:lpstr>
      <vt:lpstr>Israel’s Disobedience</vt:lpstr>
      <vt:lpstr>Israel’s Disobedience</vt:lpstr>
      <vt:lpstr>Paul’s Conclusion</vt:lpstr>
      <vt:lpstr>More Admonition </vt:lpstr>
      <vt:lpstr>The Necessity of Faithfulness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Necessity Of Faithfulness (3)</dc:title>
  <dc:creator>James Hicks</dc:creator>
  <cp:lastModifiedBy>Richard Lidh</cp:lastModifiedBy>
  <cp:revision>49</cp:revision>
  <cp:lastPrinted>2022-11-13T22:47:45Z</cp:lastPrinted>
  <dcterms:created xsi:type="dcterms:W3CDTF">2009-04-19T20:47:25Z</dcterms:created>
  <dcterms:modified xsi:type="dcterms:W3CDTF">2022-11-13T22:48:05Z</dcterms:modified>
</cp:coreProperties>
</file>